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73EF"/>
    <a:srgbClr val="A32EFB"/>
    <a:srgbClr val="70F1B0"/>
    <a:srgbClr val="00FA00"/>
    <a:srgbClr val="E7296E"/>
    <a:srgbClr val="DB0000"/>
    <a:srgbClr val="FE8D00"/>
    <a:srgbClr val="68BDC7"/>
    <a:srgbClr val="A4F4FF"/>
    <a:srgbClr val="87F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2"/>
    <p:restoredTop sz="94671"/>
  </p:normalViewPr>
  <p:slideViewPr>
    <p:cSldViewPr snapToGrid="0" snapToObjects="1">
      <p:cViewPr varScale="1">
        <p:scale>
          <a:sx n="104" d="100"/>
          <a:sy n="104" d="100"/>
        </p:scale>
        <p:origin x="62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43695-BE81-6342-9BD6-036733EDB374}" type="datetimeFigureOut">
              <a:rPr kumimoji="1" lang="ja-JP" altLang="en-US" smtClean="0"/>
              <a:t>2023/3/26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05F6-690C-4448-B211-45BF31E7C735}" type="slidenum">
              <a:rPr kumimoji="1" lang="ja-JP" altLang="en-US" smtClean="0"/>
              <a:t>‹#›</a:t>
            </a:fld>
            <a:endParaRPr kumimoji="1" lang="ja-JP" altLang="en-US"/>
          </a:p>
        </p:txBody>
      </p:sp>
    </p:spTree>
    <p:extLst>
      <p:ext uri="{BB962C8B-B14F-4D97-AF65-F5344CB8AC3E}">
        <p14:creationId xmlns:p14="http://schemas.microsoft.com/office/powerpoint/2010/main" val="15593071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7BB05F6-690C-4448-B211-45BF31E7C735}" type="slidenum">
              <a:rPr kumimoji="1" lang="ja-JP" altLang="en-US" smtClean="0"/>
              <a:t>1</a:t>
            </a:fld>
            <a:endParaRPr kumimoji="1" lang="ja-JP" altLang="en-US"/>
          </a:p>
        </p:txBody>
      </p:sp>
    </p:spTree>
    <p:extLst>
      <p:ext uri="{BB962C8B-B14F-4D97-AF65-F5344CB8AC3E}">
        <p14:creationId xmlns:p14="http://schemas.microsoft.com/office/powerpoint/2010/main" val="67684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287FF-8961-CB4E-8772-1D37428DAC9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8F66304-F057-E843-9527-BC98DE7BE0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37C0C42-DB67-5B43-8EA5-2F123D24F8B7}"/>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7E3459B4-54D2-DF46-9A52-3656F9611F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11E1A6-422D-6F42-AE7E-7B7ED17574DE}"/>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411069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5A044F-C2FC-B84A-9DE4-8D25112497A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11C92B5-A66A-734B-A3BC-946C82D36AD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F56CEDD-666E-BD4E-AD95-5F6877416B1E}"/>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7F465EB5-B573-064E-9C8A-7931DA787D3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514C6-B003-D944-A752-CACD85B34C60}"/>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0954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27E0D64-53E7-AD44-81FE-FF381EA2F64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3F5200B-44A0-6340-A499-9012162809BC}"/>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66B213B-0735-0842-91D5-E3B5BB05E238}"/>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E4DC8AF2-39C6-5847-BD36-33A5756465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8D6797-0365-D74F-AA45-B9B3ADB8391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270091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97CEE7-FDA1-C449-ABF0-9FFA7339FA2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5CA04C-EFE9-9740-A47C-A32BD6FEC2E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0EA8E0-5907-FF40-9AC6-482B0897E0FF}"/>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9EFA724C-9CF9-1149-85F0-C0C8794A32C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DEB154-1856-1342-8D09-07DADB136EE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87914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9555A-B76D-0A4E-B628-436B8063A43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30E3120-1013-0C41-9801-BE69F853E9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C7E7A51-F86B-F743-A1D3-1B45250C7CD1}"/>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6B010686-8F28-9649-82AC-4011F9D8B27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6C3361-BCF3-284D-A095-6376657B1EAC}"/>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8734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7E68AC-578E-B740-AFB6-57071420881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255A67-DDDD-B440-B48B-BF72D298FA34}"/>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761797F-31B8-8C48-B4DE-887891FA473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877E4A4-CD48-2043-9705-09F5440F21E9}"/>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6" name="フッター プレースホルダー 5">
            <a:extLst>
              <a:ext uri="{FF2B5EF4-FFF2-40B4-BE49-F238E27FC236}">
                <a16:creationId xmlns:a16="http://schemas.microsoft.com/office/drawing/2014/main" id="{589251B6-0961-514E-A054-09B4B8EA12D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B7E11C-C232-864C-851D-8D65EE047FB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87041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1C1511D-E66A-6F46-94E4-3323050B321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AA47165-0778-6E4B-A3D0-5EB3F5875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A2F9448-D996-B443-A0F3-4C1B5C165829}"/>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678BCCC-5EB2-0C4F-BF51-1E4979251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A409848-7CEA-6141-97B0-BE71DB4A8E4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09B7850-8915-8242-A440-EE1FE7C7739F}"/>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8" name="フッター プレースホルダー 7">
            <a:extLst>
              <a:ext uri="{FF2B5EF4-FFF2-40B4-BE49-F238E27FC236}">
                <a16:creationId xmlns:a16="http://schemas.microsoft.com/office/drawing/2014/main" id="{7417EFAD-4741-A446-8859-78AC7DB43C1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9ADFF214-2E53-624D-9673-6E6D740DD697}"/>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945001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C790-D740-B145-BA5C-9A504802058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69C2882-9E6B-A648-A14B-C22D65D3E925}"/>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4" name="フッター プレースホルダー 3">
            <a:extLst>
              <a:ext uri="{FF2B5EF4-FFF2-40B4-BE49-F238E27FC236}">
                <a16:creationId xmlns:a16="http://schemas.microsoft.com/office/drawing/2014/main" id="{1F6E8262-2738-9D4A-8437-55B2CDC2E45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6F14D5-B7BC-9C4C-BA6E-CC6D5342ED2B}"/>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2160102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E5C7530-A66F-C845-BF96-852255A5A97A}"/>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3" name="フッター プレースホルダー 2">
            <a:extLst>
              <a:ext uri="{FF2B5EF4-FFF2-40B4-BE49-F238E27FC236}">
                <a16:creationId xmlns:a16="http://schemas.microsoft.com/office/drawing/2014/main" id="{D7904337-6DEE-5C41-B6B6-C44E10F5F9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748308-9C23-4C45-BE20-BAA23F06834A}"/>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450646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27AD9E-5115-3347-8944-660BA25C17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4E7585-4EDC-1648-B55E-7B8F8EF38F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215ABAE-1F53-8844-BBFF-0C4651F78A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26122DA-D9BC-6B4A-8DCE-FD7550787723}"/>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6" name="フッター プレースホルダー 5">
            <a:extLst>
              <a:ext uri="{FF2B5EF4-FFF2-40B4-BE49-F238E27FC236}">
                <a16:creationId xmlns:a16="http://schemas.microsoft.com/office/drawing/2014/main" id="{3BBC585C-13B4-7845-8706-8CA88F14C9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BBA351-35F9-8E43-A096-75A5476CD0D3}"/>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1554385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008DBF-73E4-DD46-ADCF-10DB410322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7D13AAC-A02D-C045-8728-34B99D65E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7045009-931A-6A43-AB29-265BFFC14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97D4F27-0068-AE45-9F06-F9CCC5B2C7AF}"/>
              </a:ext>
            </a:extLst>
          </p:cNvPr>
          <p:cNvSpPr>
            <a:spLocks noGrp="1"/>
          </p:cNvSpPr>
          <p:nvPr>
            <p:ph type="dt" sz="half" idx="10"/>
          </p:nvPr>
        </p:nvSpPr>
        <p:spPr/>
        <p:txBody>
          <a:bodyPr/>
          <a:lstStyle/>
          <a:p>
            <a:fld id="{BEA4188D-7DD9-3F40-A9B1-1A50E77FC49B}" type="datetimeFigureOut">
              <a:rPr kumimoji="1" lang="ja-JP" altLang="en-US" smtClean="0"/>
              <a:t>2023/3/26</a:t>
            </a:fld>
            <a:endParaRPr kumimoji="1" lang="ja-JP" altLang="en-US"/>
          </a:p>
        </p:txBody>
      </p:sp>
      <p:sp>
        <p:nvSpPr>
          <p:cNvPr id="6" name="フッター プレースホルダー 5">
            <a:extLst>
              <a:ext uri="{FF2B5EF4-FFF2-40B4-BE49-F238E27FC236}">
                <a16:creationId xmlns:a16="http://schemas.microsoft.com/office/drawing/2014/main" id="{624C028A-C45E-E845-9210-691D6A01246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9BFC434-3F5F-C144-843D-BAC5183966C8}"/>
              </a:ext>
            </a:extLst>
          </p:cNvPr>
          <p:cNvSpPr>
            <a:spLocks noGrp="1"/>
          </p:cNvSpPr>
          <p:nvPr>
            <p:ph type="sldNum" sz="quarter" idx="12"/>
          </p:nvPr>
        </p:nvSpPr>
        <p:spPr/>
        <p:txBody>
          <a:body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624392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12565BF-1AB5-2E42-84B5-175E19BAAD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6AEBDB-6BF4-4B47-B4C7-D9A88FEA98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2853A3-5317-AF48-A78E-9180B2167C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4188D-7DD9-3F40-A9B1-1A50E77FC49B}" type="datetimeFigureOut">
              <a:rPr kumimoji="1" lang="ja-JP" altLang="en-US" smtClean="0"/>
              <a:t>2023/3/26</a:t>
            </a:fld>
            <a:endParaRPr kumimoji="1" lang="ja-JP" altLang="en-US"/>
          </a:p>
        </p:txBody>
      </p:sp>
      <p:sp>
        <p:nvSpPr>
          <p:cNvPr id="5" name="フッター プレースホルダー 4">
            <a:extLst>
              <a:ext uri="{FF2B5EF4-FFF2-40B4-BE49-F238E27FC236}">
                <a16:creationId xmlns:a16="http://schemas.microsoft.com/office/drawing/2014/main" id="{1BCCD2E0-28C2-C647-9224-72DE3D3794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C368F62-978A-7E4F-A3C0-5CE10F8B93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027AE1-E6F0-814C-A6FA-BA62A738AF87}" type="slidenum">
              <a:rPr kumimoji="1" lang="ja-JP" altLang="en-US" smtClean="0"/>
              <a:t>‹#›</a:t>
            </a:fld>
            <a:endParaRPr kumimoji="1" lang="ja-JP" altLang="en-US"/>
          </a:p>
        </p:txBody>
      </p:sp>
    </p:spTree>
    <p:extLst>
      <p:ext uri="{BB962C8B-B14F-4D97-AF65-F5344CB8AC3E}">
        <p14:creationId xmlns:p14="http://schemas.microsoft.com/office/powerpoint/2010/main" val="3288674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sozailab.jp/sozai/detail/2294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sozailab.jp/sozai/detail/27483/"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a:extLst>
              <a:ext uri="{FF2B5EF4-FFF2-40B4-BE49-F238E27FC236}">
                <a16:creationId xmlns:a16="http://schemas.microsoft.com/office/drawing/2014/main" id="{B00B2D65-1285-994C-AAE5-22D7BB3FD9F7}"/>
              </a:ext>
            </a:extLst>
          </p:cNvPr>
          <p:cNvCxnSpPr>
            <a:cxnSpLocks/>
          </p:cNvCxnSpPr>
          <p:nvPr/>
        </p:nvCxnSpPr>
        <p:spPr>
          <a:xfrm flipV="1">
            <a:off x="0" y="49428"/>
            <a:ext cx="12054476" cy="6"/>
          </a:xfrm>
          <a:prstGeom prst="line">
            <a:avLst/>
          </a:prstGeom>
          <a:ln w="76200">
            <a:solidFill>
              <a:srgbClr val="FABFF7"/>
            </a:solidFill>
          </a:ln>
        </p:spPr>
        <p:style>
          <a:lnRef idx="1">
            <a:schemeClr val="accent1"/>
          </a:lnRef>
          <a:fillRef idx="0">
            <a:schemeClr val="accent1"/>
          </a:fillRef>
          <a:effectRef idx="0">
            <a:schemeClr val="accent1"/>
          </a:effectRef>
          <a:fontRef idx="minor">
            <a:schemeClr val="tx1"/>
          </a:fontRef>
        </p:style>
      </p:cxnSp>
      <p:sp>
        <p:nvSpPr>
          <p:cNvPr id="5" name="正方形/長方形 4">
            <a:extLst>
              <a:ext uri="{FF2B5EF4-FFF2-40B4-BE49-F238E27FC236}">
                <a16:creationId xmlns:a16="http://schemas.microsoft.com/office/drawing/2014/main" id="{1D9FD622-0148-8744-92AF-898D98D64AC1}"/>
              </a:ext>
            </a:extLst>
          </p:cNvPr>
          <p:cNvSpPr/>
          <p:nvPr/>
        </p:nvSpPr>
        <p:spPr>
          <a:xfrm>
            <a:off x="8817007" y="271848"/>
            <a:ext cx="3237469" cy="6425514"/>
          </a:xfrm>
          <a:prstGeom prst="rect">
            <a:avLst/>
          </a:prstGeom>
          <a:noFill/>
          <a:ln w="127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accent1">
                  <a:lumMod val="50000"/>
                </a:schemeClr>
              </a:solidFill>
              <a:latin typeface="Tsukushi A Round Gothic Regular" panose="02020400000000000000" pitchFamily="18" charset="-128"/>
              <a:ea typeface="Tsukushi A Round Gothic Regular" panose="02020400000000000000" pitchFamily="18" charset="-128"/>
            </a:endParaRPr>
          </a:p>
        </p:txBody>
      </p:sp>
      <p:sp>
        <p:nvSpPr>
          <p:cNvPr id="8" name="テキスト ボックス 7">
            <a:extLst>
              <a:ext uri="{FF2B5EF4-FFF2-40B4-BE49-F238E27FC236}">
                <a16:creationId xmlns:a16="http://schemas.microsoft.com/office/drawing/2014/main" id="{67DE7887-E618-CE48-988A-F9135D07A1EB}"/>
              </a:ext>
            </a:extLst>
          </p:cNvPr>
          <p:cNvSpPr txBox="1"/>
          <p:nvPr/>
        </p:nvSpPr>
        <p:spPr>
          <a:xfrm>
            <a:off x="423234" y="1023088"/>
            <a:ext cx="3106593" cy="276999"/>
          </a:xfrm>
          <a:prstGeom prst="rect">
            <a:avLst/>
          </a:prstGeom>
          <a:noFill/>
        </p:spPr>
        <p:txBody>
          <a:bodyPr wrap="square" rtlCol="0">
            <a:spAutoFit/>
          </a:bodyPr>
          <a:lstStyle/>
          <a:p>
            <a:r>
              <a:rPr kumimoji="1" lang="ja-JP" altLang="en-US" sz="1200" i="1" dirty="0">
                <a:solidFill>
                  <a:srgbClr val="68BDC7"/>
                </a:solidFill>
                <a:latin typeface="Meiryo" panose="020B0604030504040204" pitchFamily="34" charset="-128"/>
                <a:ea typeface="Meiryo" panose="020B0604030504040204" pitchFamily="34" charset="-128"/>
                <a:cs typeface="ＤＦＰ教科書体W3"/>
              </a:rPr>
              <a:t>わたしたちはイエスさまと一緒に歩む</a:t>
            </a:r>
            <a:endParaRPr kumimoji="1" lang="en-US" altLang="ja-JP" sz="1200" i="1" dirty="0">
              <a:solidFill>
                <a:srgbClr val="68BDC7"/>
              </a:solidFill>
              <a:latin typeface="Meiryo" panose="020B0604030504040204" pitchFamily="34" charset="-128"/>
              <a:ea typeface="Meiryo" panose="020B0604030504040204" pitchFamily="34" charset="-128"/>
              <a:cs typeface="ＤＦＰ教科書体W3"/>
            </a:endParaRPr>
          </a:p>
        </p:txBody>
      </p:sp>
      <p:sp>
        <p:nvSpPr>
          <p:cNvPr id="9" name="テキスト ボックス 8">
            <a:extLst>
              <a:ext uri="{FF2B5EF4-FFF2-40B4-BE49-F238E27FC236}">
                <a16:creationId xmlns:a16="http://schemas.microsoft.com/office/drawing/2014/main" id="{B252AD38-9412-6643-8FDD-6C775636B8D3}"/>
              </a:ext>
            </a:extLst>
          </p:cNvPr>
          <p:cNvSpPr txBox="1"/>
          <p:nvPr/>
        </p:nvSpPr>
        <p:spPr>
          <a:xfrm>
            <a:off x="5025747" y="141018"/>
            <a:ext cx="3693415" cy="1292662"/>
          </a:xfrm>
          <a:prstGeom prst="rect">
            <a:avLst/>
          </a:prstGeom>
          <a:noFill/>
          <a:ln w="28575">
            <a:solidFill>
              <a:srgbClr val="A4F4FF"/>
            </a:solidFill>
          </a:ln>
        </p:spPr>
        <p:txBody>
          <a:bodyPr wrap="square" rtlCol="0">
            <a:spAutoFit/>
          </a:bodyPr>
          <a:lstStyle/>
          <a:p>
            <a:pPr algn="r"/>
            <a:r>
              <a:rPr lang="ja-JP" altLang="en-US" sz="1300" b="0" i="0" u="none" strike="noStrike">
                <a:solidFill>
                  <a:srgbClr val="212529"/>
                </a:solidFill>
                <a:effectLst/>
                <a:latin typeface="+mj-ea"/>
                <a:ea typeface="+mj-ea"/>
              </a:rPr>
              <a:t>彼らに言いなさい。</a:t>
            </a:r>
            <a:r>
              <a:rPr lang="ja-JP" altLang="en-US" sz="1300" b="0" i="0" u="none" strike="noStrike">
                <a:solidFill>
                  <a:schemeClr val="accent5">
                    <a:lumMod val="75000"/>
                  </a:schemeClr>
                </a:solidFill>
                <a:effectLst/>
                <a:latin typeface="+mj-ea"/>
                <a:ea typeface="+mj-ea"/>
              </a:rPr>
              <a:t>わたしは生きている、</a:t>
            </a:r>
            <a:endParaRPr lang="en-US" altLang="ja-JP" sz="1300" b="0" i="0" u="none" strike="noStrike" dirty="0">
              <a:solidFill>
                <a:schemeClr val="accent5">
                  <a:lumMod val="75000"/>
                </a:schemeClr>
              </a:solidFill>
              <a:effectLst/>
              <a:latin typeface="+mj-ea"/>
              <a:ea typeface="+mj-ea"/>
            </a:endParaRPr>
          </a:p>
          <a:p>
            <a:pPr algn="r"/>
            <a:r>
              <a:rPr lang="ja-JP" altLang="en-US" sz="1300" b="0" i="0" u="none" strike="noStrike">
                <a:solidFill>
                  <a:srgbClr val="212529"/>
                </a:solidFill>
                <a:effectLst/>
                <a:latin typeface="+mj-ea"/>
                <a:ea typeface="+mj-ea"/>
              </a:rPr>
              <a:t>と主なる神は言われる。</a:t>
            </a:r>
            <a:endParaRPr lang="en-US" altLang="ja-JP" sz="1300" b="0" i="0" u="none" strike="noStrike" dirty="0">
              <a:solidFill>
                <a:srgbClr val="212529"/>
              </a:solidFill>
              <a:effectLst/>
              <a:latin typeface="+mj-ea"/>
              <a:ea typeface="+mj-ea"/>
            </a:endParaRPr>
          </a:p>
          <a:p>
            <a:pPr algn="r"/>
            <a:r>
              <a:rPr lang="ja-JP" altLang="en-US" sz="1300" b="0" i="0" u="none" strike="noStrike">
                <a:solidFill>
                  <a:schemeClr val="accent2">
                    <a:lumMod val="75000"/>
                  </a:schemeClr>
                </a:solidFill>
                <a:effectLst/>
                <a:latin typeface="+mj-ea"/>
                <a:ea typeface="+mj-ea"/>
              </a:rPr>
              <a:t>わたしは悪人が死ぬのを喜ばない。</a:t>
            </a:r>
            <a:endParaRPr lang="en-US" altLang="ja-JP" sz="1300" b="0" i="0" u="none" strike="noStrike" dirty="0">
              <a:solidFill>
                <a:schemeClr val="accent2">
                  <a:lumMod val="75000"/>
                </a:schemeClr>
              </a:solidFill>
              <a:effectLst/>
              <a:latin typeface="+mj-ea"/>
              <a:ea typeface="+mj-ea"/>
            </a:endParaRPr>
          </a:p>
          <a:p>
            <a:pPr algn="r"/>
            <a:r>
              <a:rPr lang="ja-JP" altLang="en-US" sz="1300" b="0" i="0" u="none" strike="noStrike">
                <a:solidFill>
                  <a:srgbClr val="C073EF"/>
                </a:solidFill>
                <a:effectLst/>
                <a:latin typeface="+mj-ea"/>
                <a:ea typeface="+mj-ea"/>
              </a:rPr>
              <a:t>むしろ、悪人がその道から立ち帰って</a:t>
            </a:r>
            <a:endParaRPr lang="en-US" altLang="ja-JP" sz="1300" b="0" i="0" u="none" strike="noStrike" dirty="0">
              <a:solidFill>
                <a:srgbClr val="C073EF"/>
              </a:solidFill>
              <a:effectLst/>
              <a:latin typeface="+mj-ea"/>
              <a:ea typeface="+mj-ea"/>
            </a:endParaRPr>
          </a:p>
          <a:p>
            <a:pPr algn="r"/>
            <a:r>
              <a:rPr lang="ja-JP" altLang="en-US" sz="1300" b="0" i="0" u="none" strike="noStrike">
                <a:solidFill>
                  <a:srgbClr val="C073EF"/>
                </a:solidFill>
                <a:effectLst/>
                <a:latin typeface="+mj-ea"/>
                <a:ea typeface="+mj-ea"/>
              </a:rPr>
              <a:t>生きることを喜ぶ。</a:t>
            </a:r>
            <a:endParaRPr lang="en-US" altLang="ja-JP" sz="1300" dirty="0">
              <a:solidFill>
                <a:srgbClr val="C073EF"/>
              </a:solidFill>
              <a:latin typeface="+mj-ea"/>
              <a:ea typeface="+mj-ea"/>
            </a:endParaRPr>
          </a:p>
          <a:p>
            <a:pPr algn="r"/>
            <a:r>
              <a:rPr lang="ja-JP" altLang="en-US" sz="1300">
                <a:solidFill>
                  <a:srgbClr val="92D050"/>
                </a:solidFill>
                <a:latin typeface="+mj-ea"/>
                <a:ea typeface="+mj-ea"/>
              </a:rPr>
              <a:t>エゼキエル</a:t>
            </a:r>
            <a:r>
              <a:rPr lang="en-US" altLang="ja-JP" sz="1300" dirty="0">
                <a:solidFill>
                  <a:srgbClr val="92D050"/>
                </a:solidFill>
                <a:latin typeface="+mj-ea"/>
                <a:ea typeface="+mj-ea"/>
              </a:rPr>
              <a:t>33</a:t>
            </a:r>
            <a:r>
              <a:rPr lang="ja-JP" altLang="en-US" sz="1300">
                <a:solidFill>
                  <a:srgbClr val="92D050"/>
                </a:solidFill>
                <a:latin typeface="+mj-ea"/>
                <a:ea typeface="+mj-ea"/>
              </a:rPr>
              <a:t>章</a:t>
            </a:r>
            <a:r>
              <a:rPr lang="en-US" altLang="ja-JP" sz="1300" dirty="0">
                <a:solidFill>
                  <a:srgbClr val="92D050"/>
                </a:solidFill>
                <a:latin typeface="+mj-ea"/>
                <a:ea typeface="+mj-ea"/>
              </a:rPr>
              <a:t>11</a:t>
            </a:r>
            <a:r>
              <a:rPr lang="ja-JP" altLang="en-US" sz="1300">
                <a:solidFill>
                  <a:srgbClr val="92D050"/>
                </a:solidFill>
                <a:latin typeface="+mj-ea"/>
                <a:ea typeface="+mj-ea"/>
              </a:rPr>
              <a:t>節　</a:t>
            </a:r>
            <a:endParaRPr lang="en-US" altLang="ja-JP" sz="1300" dirty="0">
              <a:solidFill>
                <a:srgbClr val="92D050"/>
              </a:solidFill>
              <a:latin typeface="+mj-ea"/>
              <a:ea typeface="+mj-ea"/>
            </a:endParaRPr>
          </a:p>
        </p:txBody>
      </p:sp>
      <p:sp>
        <p:nvSpPr>
          <p:cNvPr id="10" name="テキスト ボックス 9">
            <a:extLst>
              <a:ext uri="{FF2B5EF4-FFF2-40B4-BE49-F238E27FC236}">
                <a16:creationId xmlns:a16="http://schemas.microsoft.com/office/drawing/2014/main" id="{BE5D3DA2-942C-CC46-9309-88FBAFFFC23A}"/>
              </a:ext>
            </a:extLst>
          </p:cNvPr>
          <p:cNvSpPr txBox="1"/>
          <p:nvPr/>
        </p:nvSpPr>
        <p:spPr>
          <a:xfrm>
            <a:off x="3529827" y="273394"/>
            <a:ext cx="1398074" cy="769441"/>
          </a:xfrm>
          <a:prstGeom prst="rect">
            <a:avLst/>
          </a:prstGeom>
          <a:noFill/>
        </p:spPr>
        <p:txBody>
          <a:bodyPr wrap="square" rtlCol="0">
            <a:spAutoFit/>
          </a:bodyPr>
          <a:lstStyle/>
          <a:p>
            <a:r>
              <a:rPr lang="ja-JP" altLang="en-US" sz="4400" b="1">
                <a:solidFill>
                  <a:srgbClr val="00FA00"/>
                </a:solidFill>
                <a:latin typeface="HGMaruGothicMPRO" panose="020F0600000000000000" pitchFamily="34" charset="-128"/>
                <a:ea typeface="HGMaruGothicMPRO" panose="020F0600000000000000" pitchFamily="34" charset="-128"/>
                <a:cs typeface="HGP創英角ｺﾞｼｯｸUB"/>
              </a:rPr>
              <a:t>４月</a:t>
            </a:r>
            <a:endParaRPr kumimoji="1" lang="ja-JP" altLang="en-US" sz="4400" b="1" dirty="0">
              <a:solidFill>
                <a:srgbClr val="00FA00"/>
              </a:solidFill>
              <a:latin typeface="HGMaruGothicMPRO" panose="020F0600000000000000" pitchFamily="34" charset="-128"/>
              <a:ea typeface="HGMaruGothicMPRO" panose="020F0600000000000000" pitchFamily="34" charset="-128"/>
              <a:cs typeface="HGP創英角ｺﾞｼｯｸUB"/>
            </a:endParaRPr>
          </a:p>
        </p:txBody>
      </p:sp>
      <p:cxnSp>
        <p:nvCxnSpPr>
          <p:cNvPr id="14" name="直線コネクタ 13">
            <a:extLst>
              <a:ext uri="{FF2B5EF4-FFF2-40B4-BE49-F238E27FC236}">
                <a16:creationId xmlns:a16="http://schemas.microsoft.com/office/drawing/2014/main" id="{8B97142C-4967-644D-AA75-8840AF627B01}"/>
              </a:ext>
            </a:extLst>
          </p:cNvPr>
          <p:cNvCxnSpPr>
            <a:cxnSpLocks/>
          </p:cNvCxnSpPr>
          <p:nvPr/>
        </p:nvCxnSpPr>
        <p:spPr>
          <a:xfrm>
            <a:off x="0" y="6787978"/>
            <a:ext cx="12054476" cy="0"/>
          </a:xfrm>
          <a:prstGeom prst="line">
            <a:avLst/>
          </a:prstGeom>
          <a:ln w="76200">
            <a:solidFill>
              <a:srgbClr val="FABFF7"/>
            </a:solidFill>
          </a:ln>
        </p:spPr>
        <p:style>
          <a:lnRef idx="1">
            <a:schemeClr val="accent1"/>
          </a:lnRef>
          <a:fillRef idx="0">
            <a:schemeClr val="accent1"/>
          </a:fillRef>
          <a:effectRef idx="0">
            <a:schemeClr val="accent1"/>
          </a:effectRef>
          <a:fontRef idx="minor">
            <a:schemeClr val="tx1"/>
          </a:fontRef>
        </p:style>
      </p:cxnSp>
      <p:sp>
        <p:nvSpPr>
          <p:cNvPr id="13" name="TextBox 5">
            <a:extLst>
              <a:ext uri="{FF2B5EF4-FFF2-40B4-BE49-F238E27FC236}">
                <a16:creationId xmlns:a16="http://schemas.microsoft.com/office/drawing/2014/main" id="{AD448F3B-91A7-204A-8C83-12BD91308667}"/>
              </a:ext>
            </a:extLst>
          </p:cNvPr>
          <p:cNvSpPr txBox="1"/>
          <p:nvPr/>
        </p:nvSpPr>
        <p:spPr>
          <a:xfrm>
            <a:off x="8817007" y="183196"/>
            <a:ext cx="3239069" cy="338554"/>
          </a:xfrm>
          <a:prstGeom prst="rect">
            <a:avLst/>
          </a:prstGeom>
          <a:solidFill>
            <a:srgbClr val="87F1FF"/>
          </a:solidFill>
          <a:ln>
            <a:noFill/>
          </a:ln>
        </p:spPr>
        <p:txBody>
          <a:bodyPr wrap="square" rtlCol="0">
            <a:spAutoFit/>
          </a:bodyPr>
          <a:lstStyle/>
          <a:p>
            <a:pPr algn="ctr"/>
            <a:r>
              <a:rPr lang="ja-JP" altLang="en-US" sz="1600" b="1" i="1">
                <a:solidFill>
                  <a:schemeClr val="bg1"/>
                </a:solidFill>
                <a:latin typeface="Meiryo" panose="020B0604030504040204" pitchFamily="34" charset="-128"/>
                <a:ea typeface="Meiryo" panose="020B0604030504040204" pitchFamily="34" charset="-128"/>
                <a:cs typeface="メイリオ"/>
              </a:rPr>
              <a:t>４月の祈り</a:t>
            </a:r>
            <a:endParaRPr lang="en-US" altLang="ja-JP" sz="1600" b="1" i="1" dirty="0">
              <a:solidFill>
                <a:schemeClr val="bg1"/>
              </a:solidFill>
              <a:latin typeface="Meiryo" panose="020B0604030504040204" pitchFamily="34" charset="-128"/>
              <a:ea typeface="Meiryo" panose="020B0604030504040204" pitchFamily="34" charset="-128"/>
              <a:cs typeface="メイリオ"/>
            </a:endParaRPr>
          </a:p>
        </p:txBody>
      </p:sp>
      <p:sp>
        <p:nvSpPr>
          <p:cNvPr id="7" name="テキスト ボックス 6">
            <a:extLst>
              <a:ext uri="{FF2B5EF4-FFF2-40B4-BE49-F238E27FC236}">
                <a16:creationId xmlns:a16="http://schemas.microsoft.com/office/drawing/2014/main" id="{EE8D4BE8-543D-F546-83A4-2D0B47AF848F}"/>
              </a:ext>
            </a:extLst>
          </p:cNvPr>
          <p:cNvSpPr txBox="1"/>
          <p:nvPr/>
        </p:nvSpPr>
        <p:spPr>
          <a:xfrm>
            <a:off x="444130" y="210062"/>
            <a:ext cx="3020765" cy="1015663"/>
          </a:xfrm>
          <a:prstGeom prst="rect">
            <a:avLst/>
          </a:prstGeom>
          <a:noFill/>
        </p:spPr>
        <p:txBody>
          <a:bodyPr wrap="square" rtlCol="0">
            <a:spAutoFit/>
          </a:bodyPr>
          <a:lstStyle/>
          <a:p>
            <a:r>
              <a:rPr lang="en-US" altLang="ja-JP" sz="6000" b="1" dirty="0" err="1">
                <a:solidFill>
                  <a:srgbClr val="E7296E"/>
                </a:solidFill>
                <a:latin typeface="Cooper Black"/>
                <a:ea typeface="ヒラギノ明朝 Pro W3"/>
                <a:cs typeface="Cooper Black"/>
              </a:rPr>
              <a:t>F</a:t>
            </a:r>
            <a:r>
              <a:rPr lang="en-US" altLang="ja-JP" sz="4000" dirty="0" err="1">
                <a:solidFill>
                  <a:srgbClr val="E7296E"/>
                </a:solidFill>
                <a:latin typeface="Cooper Black"/>
                <a:ea typeface="ヒラギノ明朝 Pro W3"/>
                <a:cs typeface="Cooper Black"/>
              </a:rPr>
              <a:t>oot</a:t>
            </a:r>
            <a:r>
              <a:rPr lang="en-US" altLang="ja-JP" sz="4400" dirty="0" err="1">
                <a:solidFill>
                  <a:srgbClr val="E7296E"/>
                </a:solidFill>
                <a:latin typeface="Cooper Black"/>
                <a:ea typeface="ヒラギノ明朝 Pro W3"/>
                <a:cs typeface="Cooper Black"/>
              </a:rPr>
              <a:t>P</a:t>
            </a:r>
            <a:r>
              <a:rPr lang="en-US" altLang="ja-JP" sz="4000" dirty="0" err="1">
                <a:solidFill>
                  <a:srgbClr val="E7296E"/>
                </a:solidFill>
                <a:latin typeface="Cooper Black"/>
                <a:ea typeface="ヒラギノ明朝 Pro W3"/>
                <a:cs typeface="Cooper Black"/>
              </a:rPr>
              <a:t>rint</a:t>
            </a:r>
            <a:r>
              <a:rPr lang="ja-JP" altLang="en-US" sz="3200" dirty="0">
                <a:solidFill>
                  <a:srgbClr val="E7296E"/>
                </a:solidFill>
                <a:latin typeface="Cooper Black"/>
                <a:ea typeface="ヒラギノ明朝 Pro W3"/>
                <a:cs typeface="Cooper Black"/>
              </a:rPr>
              <a:t>　</a:t>
            </a:r>
          </a:p>
        </p:txBody>
      </p:sp>
      <p:pic>
        <p:nvPicPr>
          <p:cNvPr id="16" name="図 15">
            <a:extLst>
              <a:ext uri="{FF2B5EF4-FFF2-40B4-BE49-F238E27FC236}">
                <a16:creationId xmlns:a16="http://schemas.microsoft.com/office/drawing/2014/main" id="{56C483B3-5E4C-E745-9EE4-60C52881EF95}"/>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0" y="56701"/>
            <a:ext cx="1060965" cy="1236255"/>
          </a:xfrm>
          <a:prstGeom prst="rect">
            <a:avLst/>
          </a:prstGeom>
        </p:spPr>
      </p:pic>
      <p:pic>
        <p:nvPicPr>
          <p:cNvPr id="19" name="図 18">
            <a:extLst>
              <a:ext uri="{FF2B5EF4-FFF2-40B4-BE49-F238E27FC236}">
                <a16:creationId xmlns:a16="http://schemas.microsoft.com/office/drawing/2014/main" id="{A8C94A4C-EA9F-904C-A7F7-6190F226EE7A}"/>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rot="5034688">
            <a:off x="2534389" y="-64542"/>
            <a:ext cx="1060965" cy="1236255"/>
          </a:xfrm>
          <a:prstGeom prst="rect">
            <a:avLst/>
          </a:prstGeom>
        </p:spPr>
      </p:pic>
      <p:sp>
        <p:nvSpPr>
          <p:cNvPr id="4" name="テキスト ボックス 3">
            <a:extLst>
              <a:ext uri="{FF2B5EF4-FFF2-40B4-BE49-F238E27FC236}">
                <a16:creationId xmlns:a16="http://schemas.microsoft.com/office/drawing/2014/main" id="{283B98EF-B644-3E04-C7EE-7A132AB44747}"/>
              </a:ext>
            </a:extLst>
          </p:cNvPr>
          <p:cNvSpPr txBox="1"/>
          <p:nvPr/>
        </p:nvSpPr>
        <p:spPr>
          <a:xfrm>
            <a:off x="8909222" y="571172"/>
            <a:ext cx="3145254" cy="5909310"/>
          </a:xfrm>
          <a:prstGeom prst="rect">
            <a:avLst/>
          </a:prstGeom>
          <a:noFill/>
        </p:spPr>
        <p:txBody>
          <a:bodyPr wrap="square" rtlCol="0">
            <a:spAutoFit/>
          </a:bodyPr>
          <a:lstStyle/>
          <a:p>
            <a:r>
              <a:rPr kumimoji="1" lang="ja-JP" altLang="en-US" sz="1400" b="1" u="sng">
                <a:solidFill>
                  <a:schemeClr val="accent2">
                    <a:lumMod val="60000"/>
                    <a:lumOff val="40000"/>
                  </a:schemeClr>
                </a:solidFill>
                <a:latin typeface="Meiryo" panose="020B0604030504040204" pitchFamily="34" charset="-128"/>
                <a:ea typeface="Meiryo" panose="020B0604030504040204" pitchFamily="34" charset="-128"/>
              </a:rPr>
              <a:t>青年部</a:t>
            </a:r>
            <a:r>
              <a:rPr lang="ja-JP" altLang="en-US" sz="1400" b="1" u="sng">
                <a:solidFill>
                  <a:schemeClr val="accent2">
                    <a:lumMod val="60000"/>
                    <a:lumOff val="40000"/>
                  </a:schemeClr>
                </a:solidFill>
                <a:latin typeface="Meiryo" panose="020B0604030504040204" pitchFamily="34" charset="-128"/>
                <a:ea typeface="Meiryo" panose="020B0604030504040204" pitchFamily="34" charset="-128"/>
              </a:rPr>
              <a:t>：</a:t>
            </a:r>
            <a:endPar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イエス様が復活してくださった喜びが、日常生活の中で兄弟姉妹の力になるように。</a:t>
            </a:r>
            <a:endParaRPr lang="en-US" altLang="ja-JP" sz="1400" dirty="0">
              <a:solidFill>
                <a:schemeClr val="accent2">
                  <a:lumMod val="60000"/>
                  <a:lumOff val="40000"/>
                </a:schemeClr>
              </a:solidFill>
              <a:latin typeface="Meiryo" panose="020B0604030504040204" pitchFamily="34" charset="-128"/>
              <a:ea typeface="Meiryo" panose="020B0604030504040204" pitchFamily="34" charset="-128"/>
            </a:endParaRPr>
          </a:p>
          <a:p>
            <a:r>
              <a:rPr kumimoji="1" lang="ja-JP" altLang="en-US" sz="1400" b="1" u="sng">
                <a:solidFill>
                  <a:schemeClr val="accent2">
                    <a:lumMod val="60000"/>
                    <a:lumOff val="40000"/>
                  </a:schemeClr>
                </a:solidFill>
                <a:latin typeface="Meiryo" panose="020B0604030504040204" pitchFamily="34" charset="-128"/>
                <a:ea typeface="Meiryo" panose="020B0604030504040204" pitchFamily="34" charset="-128"/>
              </a:rPr>
              <a:t>男女宣教会</a:t>
            </a:r>
            <a:r>
              <a:rPr lang="ja-JP" altLang="en-US" sz="1400" b="1" u="sng">
                <a:solidFill>
                  <a:schemeClr val="accent2">
                    <a:lumMod val="60000"/>
                    <a:lumOff val="40000"/>
                  </a:schemeClr>
                </a:solidFill>
                <a:latin typeface="Meiryo" panose="020B0604030504040204" pitchFamily="34" charset="-128"/>
                <a:ea typeface="Meiryo" panose="020B0604030504040204" pitchFamily="34" charset="-128"/>
              </a:rPr>
              <a:t>：</a:t>
            </a:r>
            <a:endPar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新年度、生活の変化の中を過ごす時、日々主に知恵を求めて祈り、家庭の祝福の基として用いられますように。</a:t>
            </a:r>
            <a:endParaRPr lang="en-US" altLang="ja-JP" sz="1400"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b="1" u="sng">
                <a:solidFill>
                  <a:schemeClr val="accent2">
                    <a:lumMod val="60000"/>
                    <a:lumOff val="40000"/>
                  </a:schemeClr>
                </a:solidFill>
                <a:latin typeface="Meiryo" panose="020B0604030504040204" pitchFamily="34" charset="-128"/>
                <a:ea typeface="Meiryo" panose="020B0604030504040204" pitchFamily="34" charset="-128"/>
              </a:rPr>
              <a:t>日曜学校</a:t>
            </a:r>
            <a:endPar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b="1">
                <a:solidFill>
                  <a:schemeClr val="accent2">
                    <a:lumMod val="60000"/>
                    <a:lumOff val="40000"/>
                  </a:schemeClr>
                </a:solidFill>
                <a:latin typeface="Meiryo" panose="020B0604030504040204" pitchFamily="34" charset="-128"/>
                <a:ea typeface="Meiryo" panose="020B0604030504040204" pitchFamily="34" charset="-128"/>
              </a:rPr>
              <a:t>・ラブリー：</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新しく始まる幼稚園・保育園で、良い友達や先生に出会えるように。</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b="1">
                <a:solidFill>
                  <a:schemeClr val="accent2">
                    <a:lumMod val="60000"/>
                    <a:lumOff val="40000"/>
                  </a:schemeClr>
                </a:solidFill>
                <a:latin typeface="Meiryo" panose="020B0604030504040204" pitchFamily="34" charset="-128"/>
                <a:ea typeface="Meiryo" panose="020B0604030504040204" pitchFamily="34" charset="-128"/>
              </a:rPr>
              <a:t>・スマイル：</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新しく始まる学校生活で、良い友達や先生に出会えるように</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b="1">
                <a:solidFill>
                  <a:schemeClr val="accent2">
                    <a:lumMod val="60000"/>
                    <a:lumOff val="40000"/>
                  </a:schemeClr>
                </a:solidFill>
                <a:latin typeface="Meiryo" panose="020B0604030504040204" pitchFamily="34" charset="-128"/>
                <a:ea typeface="Meiryo" panose="020B0604030504040204" pitchFamily="34" charset="-128"/>
              </a:rPr>
              <a:t>・中高等部：</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新しい学年、新しい環境でも主なる神様と共に歩み、祈りながら進んでいく中高等部となるように。</a:t>
            </a:r>
            <a:endParaRPr lang="en-US" altLang="ja-JP" sz="1400" b="1" dirty="0">
              <a:solidFill>
                <a:schemeClr val="accent2">
                  <a:lumMod val="60000"/>
                  <a:lumOff val="40000"/>
                </a:schemeClr>
              </a:solidFill>
              <a:latin typeface="Meiryo" panose="020B0604030504040204" pitchFamily="34" charset="-128"/>
              <a:ea typeface="Meiryo" panose="020B0604030504040204" pitchFamily="34" charset="-128"/>
            </a:endParaRPr>
          </a:p>
          <a:p>
            <a:r>
              <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rPr>
              <a:t>English</a:t>
            </a:r>
            <a:r>
              <a:rPr lang="ja-JP" altLang="en-US" sz="1400" b="1" u="sng">
                <a:solidFill>
                  <a:schemeClr val="accent2">
                    <a:lumMod val="60000"/>
                    <a:lumOff val="40000"/>
                  </a:schemeClr>
                </a:solidFill>
                <a:latin typeface="Meiryo" panose="020B0604030504040204" pitchFamily="34" charset="-128"/>
                <a:ea typeface="Meiryo" panose="020B0604030504040204" pitchFamily="34" charset="-128"/>
              </a:rPr>
              <a:t> </a:t>
            </a:r>
            <a:r>
              <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rPr>
              <a:t>Ministry</a:t>
            </a:r>
            <a:r>
              <a:rPr lang="ja-JP" altLang="en-US" sz="1400" b="1" u="sng">
                <a:solidFill>
                  <a:schemeClr val="accent2">
                    <a:lumMod val="60000"/>
                    <a:lumOff val="40000"/>
                  </a:schemeClr>
                </a:solidFill>
                <a:latin typeface="Meiryo" panose="020B0604030504040204" pitchFamily="34" charset="-128"/>
                <a:ea typeface="Meiryo" panose="020B0604030504040204" pitchFamily="34" charset="-128"/>
              </a:rPr>
              <a:t>：</a:t>
            </a:r>
            <a:endParaRPr lang="en-US" altLang="ja-JP" sz="1400" b="1" u="sng"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イエス様の復活の喜びと希望が日々の言葉や行動に表されるように。</a:t>
            </a:r>
            <a:endParaRPr lang="en-US" altLang="ja-JP" sz="1400" dirty="0">
              <a:solidFill>
                <a:schemeClr val="accent2">
                  <a:lumMod val="60000"/>
                  <a:lumOff val="40000"/>
                </a:schemeClr>
              </a:solidFill>
              <a:latin typeface="Meiryo" panose="020B0604030504040204" pitchFamily="34" charset="-128"/>
              <a:ea typeface="Meiryo" panose="020B0604030504040204" pitchFamily="34" charset="-128"/>
            </a:endParaRPr>
          </a:p>
          <a:p>
            <a:r>
              <a:rPr kumimoji="1" lang="ja-JP" altLang="en-US" sz="1400" b="1" u="sng">
                <a:solidFill>
                  <a:schemeClr val="accent2">
                    <a:lumMod val="60000"/>
                    <a:lumOff val="40000"/>
                  </a:schemeClr>
                </a:solidFill>
                <a:latin typeface="Meiryo" panose="020B0604030504040204" pitchFamily="34" charset="-128"/>
                <a:ea typeface="Meiryo" panose="020B0604030504040204" pitchFamily="34" charset="-128"/>
              </a:rPr>
              <a:t>ブレッシング部：</a:t>
            </a:r>
            <a:endParaRPr kumimoji="1" lang="en-US" altLang="ja-JP" sz="1400" b="1" u="sng" dirty="0">
              <a:solidFill>
                <a:schemeClr val="accent2">
                  <a:lumMod val="60000"/>
                  <a:lumOff val="40000"/>
                </a:schemeClr>
              </a:solidFill>
              <a:latin typeface="Meiryo" panose="020B0604030504040204" pitchFamily="34" charset="-128"/>
              <a:ea typeface="Meiryo" panose="020B0604030504040204" pitchFamily="34" charset="-128"/>
            </a:endParaRPr>
          </a:p>
          <a:p>
            <a:r>
              <a:rPr lang="ja-JP" altLang="en-US" sz="1400">
                <a:solidFill>
                  <a:schemeClr val="accent2">
                    <a:lumMod val="60000"/>
                    <a:lumOff val="40000"/>
                  </a:schemeClr>
                </a:solidFill>
                <a:latin typeface="Meiryo" panose="020B0604030504040204" pitchFamily="34" charset="-128"/>
                <a:ea typeface="Meiryo" panose="020B0604030504040204" pitchFamily="34" charset="-128"/>
              </a:rPr>
              <a:t>今年度</a:t>
            </a:r>
            <a:r>
              <a:rPr kumimoji="1" lang="ja-JP" altLang="en-US" sz="1400">
                <a:solidFill>
                  <a:schemeClr val="accent2">
                    <a:lumMod val="60000"/>
                    <a:lumOff val="40000"/>
                  </a:schemeClr>
                </a:solidFill>
                <a:latin typeface="Meiryo" panose="020B0604030504040204" pitchFamily="34" charset="-128"/>
                <a:ea typeface="Meiryo" panose="020B0604030504040204" pitchFamily="34" charset="-128"/>
              </a:rPr>
              <a:t>からの新体制がよく整えられ、奉仕者たちがお互いに支えながら奉仕できるように。</a:t>
            </a:r>
            <a:endParaRPr kumimoji="1" lang="en-US" altLang="ja-JP" sz="1400" dirty="0">
              <a:solidFill>
                <a:schemeClr val="accent2">
                  <a:lumMod val="60000"/>
                  <a:lumOff val="40000"/>
                </a:schemeClr>
              </a:solidFill>
              <a:latin typeface="Meiryo" panose="020B0604030504040204" pitchFamily="34" charset="-128"/>
              <a:ea typeface="Meiryo" panose="020B0604030504040204" pitchFamily="34" charset="-128"/>
            </a:endParaRPr>
          </a:p>
        </p:txBody>
      </p:sp>
      <p:pic>
        <p:nvPicPr>
          <p:cNvPr id="3" name="図 2">
            <a:extLst>
              <a:ext uri="{FF2B5EF4-FFF2-40B4-BE49-F238E27FC236}">
                <a16:creationId xmlns:a16="http://schemas.microsoft.com/office/drawing/2014/main" id="{AF461434-B4F7-5F73-1BD3-8281952FF245}"/>
              </a:ext>
            </a:extLst>
          </p:cNvPr>
          <p:cNvPicPr>
            <a:picLocks noChangeAspect="1"/>
          </p:cNvPicPr>
          <p:nvPr/>
        </p:nvPicPr>
        <p:blipFill>
          <a:blip r:embed="rId5"/>
          <a:stretch>
            <a:fillRect/>
          </a:stretch>
        </p:blipFill>
        <p:spPr>
          <a:xfrm>
            <a:off x="9111" y="1453584"/>
            <a:ext cx="8734765" cy="5311850"/>
          </a:xfrm>
          <a:prstGeom prst="rect">
            <a:avLst/>
          </a:prstGeom>
        </p:spPr>
      </p:pic>
    </p:spTree>
    <p:extLst>
      <p:ext uri="{BB962C8B-B14F-4D97-AF65-F5344CB8AC3E}">
        <p14:creationId xmlns:p14="http://schemas.microsoft.com/office/powerpoint/2010/main" val="3783564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a:extLst>
              <a:ext uri="{FF2B5EF4-FFF2-40B4-BE49-F238E27FC236}">
                <a16:creationId xmlns:a16="http://schemas.microsoft.com/office/drawing/2014/main" id="{A31CF1EF-6506-9F45-BCF8-CF920540B491}"/>
              </a:ext>
            </a:extLst>
          </p:cNvPr>
          <p:cNvSpPr txBox="1"/>
          <p:nvPr/>
        </p:nvSpPr>
        <p:spPr>
          <a:xfrm>
            <a:off x="3220046" y="88753"/>
            <a:ext cx="5960076" cy="307777"/>
          </a:xfrm>
          <a:prstGeom prst="rect">
            <a:avLst/>
          </a:prstGeom>
          <a:solidFill>
            <a:srgbClr val="87F1FF"/>
          </a:solidFill>
        </p:spPr>
        <p:txBody>
          <a:bodyPr wrap="square" rtlCol="0">
            <a:spAutoFit/>
          </a:bodyPr>
          <a:lstStyle/>
          <a:p>
            <a:pPr algn="ctr"/>
            <a:r>
              <a:rPr lang="ja-JP" altLang="en-US" sz="1400" b="1">
                <a:solidFill>
                  <a:schemeClr val="bg1"/>
                </a:solidFill>
                <a:latin typeface="Meiryo" panose="020B0604030504040204" pitchFamily="34" charset="-128"/>
                <a:ea typeface="Meiryo" panose="020B0604030504040204" pitchFamily="34" charset="-128"/>
                <a:cs typeface="メイリオ"/>
              </a:rPr>
              <a:t>４月の兄弟教会の祈り</a:t>
            </a:r>
            <a:endParaRPr lang="en-US" altLang="ja-JP" sz="1400" b="1" dirty="0">
              <a:solidFill>
                <a:schemeClr val="bg1"/>
              </a:solidFill>
              <a:latin typeface="Meiryo" panose="020B0604030504040204" pitchFamily="34" charset="-128"/>
              <a:ea typeface="Meiryo" panose="020B0604030504040204" pitchFamily="34" charset="-128"/>
              <a:cs typeface="メイリオ"/>
            </a:endParaRPr>
          </a:p>
        </p:txBody>
      </p:sp>
      <p:sp>
        <p:nvSpPr>
          <p:cNvPr id="5" name="テキスト ボックス 4">
            <a:extLst>
              <a:ext uri="{FF2B5EF4-FFF2-40B4-BE49-F238E27FC236}">
                <a16:creationId xmlns:a16="http://schemas.microsoft.com/office/drawing/2014/main" id="{0776AECC-656F-6A4F-9CC3-8FBA07BA41FC}"/>
              </a:ext>
            </a:extLst>
          </p:cNvPr>
          <p:cNvSpPr txBox="1"/>
          <p:nvPr/>
        </p:nvSpPr>
        <p:spPr>
          <a:xfrm>
            <a:off x="58775" y="497397"/>
            <a:ext cx="12108511" cy="6186309"/>
          </a:xfrm>
          <a:prstGeom prst="rect">
            <a:avLst/>
          </a:prstGeom>
          <a:noFill/>
          <a:ln w="38100">
            <a:solidFill>
              <a:srgbClr val="FABFF7"/>
            </a:solidFill>
          </a:ln>
        </p:spPr>
        <p:txBody>
          <a:bodyPr wrap="square" rtlCol="0">
            <a:spAutoFit/>
          </a:bodyPr>
          <a:lstStyle/>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lang="en-US" altLang="ja-JP" dirty="0">
              <a:ln>
                <a:solidFill>
                  <a:schemeClr val="accent3">
                    <a:lumMod val="60000"/>
                    <a:lumOff val="40000"/>
                  </a:schemeClr>
                </a:solidFill>
              </a:ln>
            </a:endParaRPr>
          </a:p>
          <a:p>
            <a:endParaRPr kumimoji="1" lang="en-US" altLang="ja-JP" dirty="0">
              <a:ln>
                <a:solidFill>
                  <a:schemeClr val="accent3">
                    <a:lumMod val="60000"/>
                    <a:lumOff val="40000"/>
                  </a:schemeClr>
                </a:solidFill>
              </a:ln>
            </a:endParaRPr>
          </a:p>
          <a:p>
            <a:endParaRPr kumimoji="1" lang="ja-JP" altLang="en-US">
              <a:ln>
                <a:solidFill>
                  <a:schemeClr val="accent3">
                    <a:lumMod val="60000"/>
                    <a:lumOff val="40000"/>
                  </a:schemeClr>
                </a:solidFill>
              </a:ln>
            </a:endParaRPr>
          </a:p>
        </p:txBody>
      </p:sp>
      <p:sp>
        <p:nvSpPr>
          <p:cNvPr id="7" name="テキスト ボックス 6">
            <a:extLst>
              <a:ext uri="{FF2B5EF4-FFF2-40B4-BE49-F238E27FC236}">
                <a16:creationId xmlns:a16="http://schemas.microsoft.com/office/drawing/2014/main" id="{58DCFB4A-0EB6-0943-AD29-D90A50CFC04E}"/>
              </a:ext>
            </a:extLst>
          </p:cNvPr>
          <p:cNvSpPr txBox="1"/>
          <p:nvPr/>
        </p:nvSpPr>
        <p:spPr>
          <a:xfrm>
            <a:off x="6067168" y="646712"/>
            <a:ext cx="6066057" cy="4493538"/>
          </a:xfrm>
          <a:prstGeom prst="rect">
            <a:avLst/>
          </a:prstGeom>
          <a:noFill/>
        </p:spPr>
        <p:txBody>
          <a:bodyPr wrap="square" rtlCol="0">
            <a:spAutoFit/>
          </a:bodyPr>
          <a:lstStyle/>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ヨハン浜松キリスト教会</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深川牧師・梓伝道師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神を愛し、自分を愛し、隣人を愛する教会にとして、立てあげられるように。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深川牧師、梓伝道師が聖霊に満たされ心を一つに祈り合い仕えるように。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一人ひとりが御言葉のちからを生活の中で体験するように。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新しく入学する学校や保育園、療育園で子どもたちが健全な信仰を持って成長していけるように。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洗礼者が起こされるように。祈っている姉妹の健康の回復と信仰の成長のため。祈っている家庭が教会に根を下ろすように。繋がっているキャンパス生に信仰が与えられるように。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伝道の実が結ばれるように。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三鷹栄光キリスト教会</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高牧師・洪伝道師・長谷川牧師 </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使役者が御言葉と祈りで聖霊に満たされ、主の導きをよく分別していきますように。</a:t>
            </a: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4</a:t>
            </a:r>
            <a:r>
              <a:rPr lang="ja-JP" altLang="en-US" sz="1100">
                <a:solidFill>
                  <a:schemeClr val="bg2">
                    <a:lumMod val="50000"/>
                  </a:schemeClr>
                </a:solidFill>
                <a:latin typeface="Meiryo" panose="020B0604030504040204" pitchFamily="34" charset="-128"/>
                <a:ea typeface="Meiryo" panose="020B0604030504040204" pitchFamily="34" charset="-128"/>
              </a:rPr>
              <a:t>月</a:t>
            </a:r>
            <a:r>
              <a:rPr lang="en-US" altLang="ja-JP" sz="1100" dirty="0">
                <a:solidFill>
                  <a:schemeClr val="bg2">
                    <a:lumMod val="50000"/>
                  </a:schemeClr>
                </a:solidFill>
                <a:latin typeface="Meiryo" panose="020B0604030504040204" pitchFamily="34" charset="-128"/>
                <a:ea typeface="Meiryo" panose="020B0604030504040204" pitchFamily="34" charset="-128"/>
              </a:rPr>
              <a:t>2</a:t>
            </a:r>
            <a:r>
              <a:rPr lang="ja-JP" altLang="en-US" sz="1100">
                <a:solidFill>
                  <a:schemeClr val="bg2">
                    <a:lumMod val="50000"/>
                  </a:schemeClr>
                </a:solidFill>
                <a:latin typeface="Meiryo" panose="020B0604030504040204" pitchFamily="34" charset="-128"/>
                <a:ea typeface="Meiryo" panose="020B0604030504040204" pitchFamily="34" charset="-128"/>
              </a:rPr>
              <a:t>日のイースター・ファミリー礼拝に恵みがありますように。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韓国語礼拝の開始日が</a:t>
            </a:r>
            <a:r>
              <a:rPr lang="en-US" altLang="ja-JP" sz="1100" dirty="0">
                <a:solidFill>
                  <a:schemeClr val="bg2">
                    <a:lumMod val="50000"/>
                  </a:schemeClr>
                </a:solidFill>
                <a:latin typeface="Meiryo" panose="020B0604030504040204" pitchFamily="34" charset="-128"/>
                <a:ea typeface="Meiryo" panose="020B0604030504040204" pitchFamily="34" charset="-128"/>
              </a:rPr>
              <a:t>4</a:t>
            </a:r>
            <a:r>
              <a:rPr lang="ja-JP" altLang="en-US" sz="1100">
                <a:solidFill>
                  <a:schemeClr val="bg2">
                    <a:lumMod val="50000"/>
                  </a:schemeClr>
                </a:solidFill>
                <a:latin typeface="Meiryo" panose="020B0604030504040204" pitchFamily="34" charset="-128"/>
                <a:ea typeface="Meiryo" panose="020B0604030504040204" pitchFamily="34" charset="-128"/>
              </a:rPr>
              <a:t>月中に決まり、始まりますように。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キッズ礼拝に奉仕者が与えられますように。</a:t>
            </a:r>
          </a:p>
          <a:p>
            <a:pPr marL="228600" indent="-228600">
              <a:buFont typeface="+mj-ea"/>
              <a:buAutoNum type="circleNumDbPlain"/>
            </a:pPr>
            <a:r>
              <a:rPr lang="en-US" altLang="ja-JP" sz="1100" dirty="0">
                <a:solidFill>
                  <a:schemeClr val="bg2">
                    <a:lumMod val="50000"/>
                  </a:schemeClr>
                </a:solidFill>
                <a:latin typeface="Meiryo" panose="020B0604030504040204" pitchFamily="34" charset="-128"/>
                <a:ea typeface="Meiryo" panose="020B0604030504040204" pitchFamily="34" charset="-128"/>
              </a:rPr>
              <a:t> </a:t>
            </a:r>
            <a:r>
              <a:rPr lang="ja-JP" altLang="en-US" sz="1100">
                <a:solidFill>
                  <a:schemeClr val="bg2">
                    <a:lumMod val="50000"/>
                  </a:schemeClr>
                </a:solidFill>
                <a:latin typeface="Meiryo" panose="020B0604030504040204" pitchFamily="34" charset="-128"/>
                <a:ea typeface="Meiryo" panose="020B0604030504040204" pitchFamily="34" charset="-128"/>
              </a:rPr>
              <a:t>教会の前にできる公園を通して地域の子供たちと親の伝道に恵みがありますように。</a:t>
            </a:r>
          </a:p>
          <a:p>
            <a:endParaRPr lang="en-US" altLang="ja-JP" sz="1100" b="1" u="sng" dirty="0">
              <a:solidFill>
                <a:schemeClr val="bg2">
                  <a:lumMod val="50000"/>
                </a:schemeClr>
              </a:solidFill>
              <a:latin typeface="Meiryo" panose="020B0604030504040204" pitchFamily="34" charset="-128"/>
              <a:ea typeface="Meiryo" panose="020B0604030504040204" pitchFamily="34" charset="-128"/>
            </a:endParaRPr>
          </a:p>
          <a:p>
            <a:r>
              <a:rPr kumimoji="1" lang="en-US" altLang="ja-JP" sz="1100" b="1" u="sng" dirty="0">
                <a:solidFill>
                  <a:schemeClr val="tx1">
                    <a:lumMod val="50000"/>
                    <a:lumOff val="50000"/>
                  </a:schemeClr>
                </a:solidFill>
                <a:latin typeface="Meiryo" panose="020B0604030504040204" pitchFamily="34" charset="-128"/>
                <a:ea typeface="Meiryo" panose="020B0604030504040204" pitchFamily="34" charset="-128"/>
              </a:rPr>
              <a:t>【</a:t>
            </a:r>
            <a:r>
              <a:rPr kumimoji="1" lang="ja-JP" altLang="en-US" sz="1100" b="1" u="sng">
                <a:solidFill>
                  <a:schemeClr val="tx1">
                    <a:lumMod val="50000"/>
                    <a:lumOff val="50000"/>
                  </a:schemeClr>
                </a:solidFill>
                <a:latin typeface="Meiryo" panose="020B0604030504040204" pitchFamily="34" charset="-128"/>
                <a:ea typeface="Meiryo" panose="020B0604030504040204" pitchFamily="34" charset="-128"/>
              </a:rPr>
              <a:t>オリーブハウスチャーチ</a:t>
            </a:r>
            <a:r>
              <a:rPr kumimoji="1" lang="en-US" altLang="ja-JP" sz="1100" b="1" u="sng" dirty="0">
                <a:solidFill>
                  <a:schemeClr val="tx1">
                    <a:lumMod val="50000"/>
                    <a:lumOff val="50000"/>
                  </a:schemeClr>
                </a:solidFill>
                <a:latin typeface="Meiryo" panose="020B0604030504040204" pitchFamily="34" charset="-128"/>
                <a:ea typeface="Meiryo" panose="020B0604030504040204" pitchFamily="34" charset="-128"/>
              </a:rPr>
              <a:t>/</a:t>
            </a:r>
            <a:r>
              <a:rPr kumimoji="1" lang="ja-JP" altLang="en-US" sz="1100" b="1" u="sng">
                <a:solidFill>
                  <a:schemeClr val="tx1">
                    <a:lumMod val="50000"/>
                    <a:lumOff val="50000"/>
                  </a:schemeClr>
                </a:solidFill>
                <a:latin typeface="Meiryo" panose="020B0604030504040204" pitchFamily="34" charset="-128"/>
                <a:ea typeface="Meiryo" panose="020B0604030504040204" pitchFamily="34" charset="-128"/>
              </a:rPr>
              <a:t>松原牧師・本名牧師・大原宣教幹事</a:t>
            </a:r>
            <a:r>
              <a:rPr kumimoji="1" lang="en-US" altLang="ja-JP" sz="1100" b="1" u="sng" dirty="0">
                <a:solidFill>
                  <a:schemeClr val="tx1">
                    <a:lumMod val="50000"/>
                    <a:lumOff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100">
                <a:solidFill>
                  <a:schemeClr val="tx1">
                    <a:lumMod val="50000"/>
                    <a:lumOff val="50000"/>
                  </a:schemeClr>
                </a:solidFill>
                <a:latin typeface="Meiryo" panose="020B0604030504040204" pitchFamily="34" charset="-128"/>
                <a:ea typeface="Meiryo" panose="020B0604030504040204" pitchFamily="34" charset="-128"/>
              </a:rPr>
              <a:t>創立記念礼拝と復活主日礼拝を真心からささげることができますように。福音を宣べ伝える機会とされますように。</a:t>
            </a:r>
          </a:p>
          <a:p>
            <a:pPr marL="228600" indent="-228600">
              <a:buFont typeface="+mj-ea"/>
              <a:buAutoNum type="circleNumDbPlain"/>
            </a:pPr>
            <a:r>
              <a:rPr kumimoji="1" lang="ja-JP" altLang="en-US" sz="1100">
                <a:solidFill>
                  <a:schemeClr val="tx1">
                    <a:lumMod val="50000"/>
                    <a:lumOff val="50000"/>
                  </a:schemeClr>
                </a:solidFill>
                <a:latin typeface="Meiryo" panose="020B0604030504040204" pitchFamily="34" charset="-128"/>
                <a:ea typeface="Meiryo" panose="020B0604030504040204" pitchFamily="34" charset="-128"/>
              </a:rPr>
              <a:t>みことばと親しくなる教会とされますように。</a:t>
            </a:r>
            <a:r>
              <a:rPr kumimoji="1" lang="en-US" altLang="ja-JP" sz="1100" dirty="0">
                <a:solidFill>
                  <a:schemeClr val="tx1">
                    <a:lumMod val="50000"/>
                    <a:lumOff val="50000"/>
                  </a:schemeClr>
                </a:solidFill>
                <a:latin typeface="Meiryo" panose="020B0604030504040204" pitchFamily="34" charset="-128"/>
                <a:ea typeface="Meiryo" panose="020B0604030504040204" pitchFamily="34" charset="-128"/>
              </a:rPr>
              <a:t>QT</a:t>
            </a:r>
            <a:r>
              <a:rPr kumimoji="1" lang="ja-JP" altLang="en-US" sz="1100">
                <a:solidFill>
                  <a:schemeClr val="tx1">
                    <a:lumMod val="50000"/>
                    <a:lumOff val="50000"/>
                  </a:schemeClr>
                </a:solidFill>
                <a:latin typeface="Meiryo" panose="020B0604030504040204" pitchFamily="34" charset="-128"/>
                <a:ea typeface="Meiryo" panose="020B0604030504040204" pitchFamily="34" charset="-128"/>
              </a:rPr>
              <a:t>と説教から恵みをいただき、分かち合いが感謝にあふれますように。</a:t>
            </a:r>
            <a:endParaRPr kumimoji="1" lang="en-US" altLang="ja-JP" sz="1100" dirty="0">
              <a:solidFill>
                <a:schemeClr val="tx1">
                  <a:lumMod val="50000"/>
                  <a:lumOff val="50000"/>
                </a:schemeClr>
              </a:solidFill>
              <a:latin typeface="Meiryo" panose="020B0604030504040204" pitchFamily="34" charset="-128"/>
              <a:ea typeface="Meiryo" panose="020B0604030504040204" pitchFamily="34" charset="-128"/>
            </a:endParaRPr>
          </a:p>
          <a:p>
            <a:pPr marL="228600" indent="-228600">
              <a:buFont typeface="+mj-ea"/>
              <a:buAutoNum type="circleNumDbPlain"/>
            </a:pPr>
            <a:r>
              <a:rPr kumimoji="1" lang="ja-JP" altLang="en-US" sz="1100">
                <a:solidFill>
                  <a:schemeClr val="tx1">
                    <a:lumMod val="50000"/>
                    <a:lumOff val="50000"/>
                  </a:schemeClr>
                </a:solidFill>
                <a:latin typeface="Meiryo" panose="020B0604030504040204" pitchFamily="34" charset="-128"/>
                <a:ea typeface="Meiryo" panose="020B0604030504040204" pitchFamily="34" charset="-128"/>
              </a:rPr>
              <a:t>互いに愛し合う教会とされますように。交わりが豊かにされ、執り成す心を与えてください。</a:t>
            </a:r>
          </a:p>
          <a:p>
            <a:pPr marL="228600" indent="-228600">
              <a:buFont typeface="+mj-ea"/>
              <a:buAutoNum type="circleNumDbPlain"/>
            </a:pPr>
            <a:r>
              <a:rPr kumimoji="1" lang="ja-JP" altLang="en-US" sz="1100">
                <a:solidFill>
                  <a:schemeClr val="tx1">
                    <a:lumMod val="50000"/>
                    <a:lumOff val="50000"/>
                  </a:schemeClr>
                </a:solidFill>
                <a:latin typeface="Meiryo" panose="020B0604030504040204" pitchFamily="34" charset="-128"/>
                <a:ea typeface="Meiryo" panose="020B0604030504040204" pitchFamily="34" charset="-128"/>
              </a:rPr>
              <a:t>たましいの救いに仕える教会とされますように。家族の救い、地域の方々の救いを見る一年としてください。</a:t>
            </a:r>
            <a:endParaRPr kumimoji="1" lang="en-US" altLang="ja-JP" sz="1100" dirty="0">
              <a:solidFill>
                <a:schemeClr val="tx1">
                  <a:lumMod val="50000"/>
                  <a:lumOff val="50000"/>
                </a:schemeClr>
              </a:solidFill>
              <a:latin typeface="Meiryo" panose="020B0604030504040204" pitchFamily="34" charset="-128"/>
              <a:ea typeface="Meiryo" panose="020B0604030504040204" pitchFamily="34" charset="-128"/>
            </a:endParaRPr>
          </a:p>
        </p:txBody>
      </p:sp>
      <p:sp>
        <p:nvSpPr>
          <p:cNvPr id="8" name="テキスト ボックス 7">
            <a:extLst>
              <a:ext uri="{FF2B5EF4-FFF2-40B4-BE49-F238E27FC236}">
                <a16:creationId xmlns:a16="http://schemas.microsoft.com/office/drawing/2014/main" id="{CBE2151D-33A6-7642-A28E-3049CDE2BA34}"/>
              </a:ext>
            </a:extLst>
          </p:cNvPr>
          <p:cNvSpPr txBox="1"/>
          <p:nvPr/>
        </p:nvSpPr>
        <p:spPr>
          <a:xfrm>
            <a:off x="83489" y="646712"/>
            <a:ext cx="6116595" cy="2462213"/>
          </a:xfrm>
          <a:prstGeom prst="rect">
            <a:avLst/>
          </a:prstGeom>
          <a:noFill/>
        </p:spPr>
        <p:txBody>
          <a:bodyPr wrap="square" rtlCol="0">
            <a:spAutoFit/>
          </a:bodyPr>
          <a:lstStyle/>
          <a:p>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厚木希望キリスト教会　</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r>
              <a:rPr lang="ja-JP" altLang="en-US" sz="1100" b="1" u="sng">
                <a:solidFill>
                  <a:schemeClr val="bg2">
                    <a:lumMod val="50000"/>
                  </a:schemeClr>
                </a:solidFill>
                <a:latin typeface="Meiryo" panose="020B0604030504040204" pitchFamily="34" charset="-128"/>
                <a:ea typeface="Meiryo" panose="020B0604030504040204" pitchFamily="34" charset="-128"/>
              </a:rPr>
              <a:t>吉村牧師・和代伝道師</a:t>
            </a:r>
            <a:r>
              <a:rPr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「強く雄々しくあれ」ヨシュア記</a:t>
            </a:r>
            <a:r>
              <a:rPr lang="en-US" altLang="ja-JP" sz="1100" dirty="0">
                <a:solidFill>
                  <a:schemeClr val="bg2">
                    <a:lumMod val="50000"/>
                  </a:schemeClr>
                </a:solidFill>
                <a:latin typeface="Meiryo" panose="020B0604030504040204" pitchFamily="34" charset="-128"/>
                <a:ea typeface="Meiryo" panose="020B0604030504040204" pitchFamily="34" charset="-128"/>
              </a:rPr>
              <a:t>1:9</a:t>
            </a:r>
            <a:r>
              <a:rPr lang="ja-JP" altLang="en-US" sz="1100">
                <a:solidFill>
                  <a:schemeClr val="bg2">
                    <a:lumMod val="50000"/>
                  </a:schemeClr>
                </a:solidFill>
                <a:latin typeface="Meiryo" panose="020B0604030504040204" pitchFamily="34" charset="-128"/>
                <a:ea typeface="Meiryo" panose="020B0604030504040204" pitchFamily="34" charset="-128"/>
              </a:rPr>
              <a:t>の御言葉を深く黙想する</a:t>
            </a:r>
            <a:r>
              <a:rPr lang="en-US" altLang="ja-JP" sz="1100" dirty="0">
                <a:solidFill>
                  <a:schemeClr val="bg2">
                    <a:lumMod val="50000"/>
                  </a:schemeClr>
                </a:solidFill>
                <a:latin typeface="Meiryo" panose="020B0604030504040204" pitchFamily="34" charset="-128"/>
                <a:ea typeface="Meiryo" panose="020B0604030504040204" pitchFamily="34" charset="-128"/>
              </a:rPr>
              <a:t>1</a:t>
            </a:r>
            <a:r>
              <a:rPr lang="ja-JP" altLang="en-US" sz="1100">
                <a:solidFill>
                  <a:schemeClr val="bg2">
                    <a:lumMod val="50000"/>
                  </a:schemeClr>
                </a:solidFill>
                <a:latin typeface="Meiryo" panose="020B0604030504040204" pitchFamily="34" charset="-128"/>
                <a:ea typeface="Meiryo" panose="020B0604030504040204" pitchFamily="34" charset="-128"/>
              </a:rPr>
              <a:t>ヶ月となる様に。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「祝福の源となる」地域に対して、何が出来るか黙想する</a:t>
            </a:r>
            <a:r>
              <a:rPr lang="en-US" altLang="ja-JP" sz="1100" dirty="0">
                <a:solidFill>
                  <a:schemeClr val="bg2">
                    <a:lumMod val="50000"/>
                  </a:schemeClr>
                </a:solidFill>
                <a:latin typeface="Meiryo" panose="020B0604030504040204" pitchFamily="34" charset="-128"/>
                <a:ea typeface="Meiryo" panose="020B0604030504040204" pitchFamily="34" charset="-128"/>
              </a:rPr>
              <a:t>1</a:t>
            </a:r>
            <a:r>
              <a:rPr lang="ja-JP" altLang="en-US" sz="1100">
                <a:solidFill>
                  <a:schemeClr val="bg2">
                    <a:lumMod val="50000"/>
                  </a:schemeClr>
                </a:solidFill>
                <a:latin typeface="Meiryo" panose="020B0604030504040204" pitchFamily="34" charset="-128"/>
                <a:ea typeface="Meiryo" panose="020B0604030504040204" pitchFamily="34" charset="-128"/>
              </a:rPr>
              <a:t>ヶ月となる様に。</a:t>
            </a:r>
          </a:p>
          <a:p>
            <a:pPr marL="228600" indent="-228600">
              <a:buFont typeface="+mj-ea"/>
              <a:buAutoNum type="circleNumDbPlain"/>
            </a:pPr>
            <a:r>
              <a:rPr lang="ja-JP" altLang="en-US" sz="1100">
                <a:solidFill>
                  <a:schemeClr val="bg2">
                    <a:lumMod val="50000"/>
                  </a:schemeClr>
                </a:solidFill>
                <a:latin typeface="Meiryo" panose="020B0604030504040204" pitchFamily="34" charset="-128"/>
                <a:ea typeface="Meiryo" panose="020B0604030504040204" pitchFamily="34" charset="-128"/>
              </a:rPr>
              <a:t>日々の御言葉から恵みをたくさんいただく共同体となるように。</a:t>
            </a: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pPr marL="228600" indent="-228600">
              <a:buFont typeface="+mj-ea"/>
              <a:buAutoNum type="circleNumDbPlain"/>
            </a:pPr>
            <a:endParaRPr lang="en-US" altLang="ja-JP" sz="1100" dirty="0">
              <a:solidFill>
                <a:schemeClr val="bg2">
                  <a:lumMod val="50000"/>
                </a:schemeClr>
              </a:solidFill>
              <a:latin typeface="Meiryo" panose="020B0604030504040204" pitchFamily="34" charset="-128"/>
              <a:ea typeface="Meiryo" panose="020B0604030504040204" pitchFamily="34" charset="-128"/>
            </a:endParaRPr>
          </a:p>
          <a:p>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愛媛方舟キリスト教会</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r>
              <a:rPr kumimoji="1" lang="ja-JP" altLang="en-US" sz="1100" b="1" u="sng">
                <a:solidFill>
                  <a:schemeClr val="bg2">
                    <a:lumMod val="50000"/>
                  </a:schemeClr>
                </a:solidFill>
                <a:latin typeface="Meiryo" panose="020B0604030504040204" pitchFamily="34" charset="-128"/>
                <a:ea typeface="Meiryo" panose="020B0604030504040204" pitchFamily="34" charset="-128"/>
              </a:rPr>
              <a:t>川上牧師・碧伝道師</a:t>
            </a:r>
            <a:r>
              <a:rPr kumimoji="1" lang="en-US" altLang="ja-JP" sz="1100" b="1" u="sng" dirty="0">
                <a:solidFill>
                  <a:schemeClr val="bg2">
                    <a:lumMod val="50000"/>
                  </a:schemeClr>
                </a:solidFill>
                <a:latin typeface="Meiryo" panose="020B0604030504040204" pitchFamily="34" charset="-128"/>
                <a:ea typeface="Meiryo" panose="020B0604030504040204" pitchFamily="34" charset="-128"/>
              </a:rPr>
              <a:t>】</a:t>
            </a:r>
          </a:p>
          <a:p>
            <a:pPr marL="228600" indent="-228600">
              <a:buFont typeface="+mj-ea"/>
              <a:buAutoNum type="circleNumDbPlain"/>
            </a:pPr>
            <a:r>
              <a:rPr kumimoji="1" lang="ja-JP" altLang="en-US" sz="1100">
                <a:solidFill>
                  <a:schemeClr val="bg2">
                    <a:lumMod val="50000"/>
                  </a:schemeClr>
                </a:solidFill>
                <a:latin typeface="Meiryo" panose="020B0604030504040204" pitchFamily="34" charset="-128"/>
                <a:ea typeface="Meiryo" panose="020B0604030504040204" pitchFamily="34" charset="-128"/>
              </a:rPr>
              <a:t>ビジョンキャンプに参加したキャンパス生が続けて導かれるように。よく分かち合い、交わり、信頼関係が結ばれるように。</a:t>
            </a:r>
          </a:p>
          <a:p>
            <a:pPr marL="228600" indent="-228600">
              <a:buFont typeface="+mj-ea"/>
              <a:buAutoNum type="circleNumDbPlain"/>
            </a:pPr>
            <a:r>
              <a:rPr kumimoji="1" lang="ja-JP" altLang="en-US" sz="1100">
                <a:solidFill>
                  <a:schemeClr val="bg2">
                    <a:lumMod val="50000"/>
                  </a:schemeClr>
                </a:solidFill>
                <a:latin typeface="Meiryo" panose="020B0604030504040204" pitchFamily="34" charset="-128"/>
                <a:ea typeface="Meiryo" panose="020B0604030504040204" pitchFamily="34" charset="-128"/>
              </a:rPr>
              <a:t>ビジョントリップの日程が守られますように。準備をしながらたくさんの恵みを受け器が備えられるように。共に時間を過ごしながら、神の国のビジョンに目が開かれるように。</a:t>
            </a:r>
          </a:p>
          <a:p>
            <a:pPr marL="228600" indent="-228600">
              <a:buFont typeface="+mj-ea"/>
              <a:buAutoNum type="circleNumDbPlain"/>
            </a:pPr>
            <a:r>
              <a:rPr kumimoji="1" lang="ja-JP" altLang="en-US" sz="1100">
                <a:solidFill>
                  <a:schemeClr val="bg2">
                    <a:lumMod val="50000"/>
                  </a:schemeClr>
                </a:solidFill>
                <a:latin typeface="Meiryo" panose="020B0604030504040204" pitchFamily="34" charset="-128"/>
                <a:ea typeface="Meiryo" panose="020B0604030504040204" pitchFamily="34" charset="-128"/>
              </a:rPr>
              <a:t>教職者、聖徒が教会と一つの体になり、一つの心で歩んでいきますように。</a:t>
            </a:r>
          </a:p>
          <a:p>
            <a:pPr marL="228600" indent="-228600">
              <a:buFont typeface="+mj-ea"/>
              <a:buAutoNum type="circleNumDbPlain"/>
            </a:pPr>
            <a:r>
              <a:rPr kumimoji="1" lang="ja-JP" altLang="en-US" sz="1100">
                <a:solidFill>
                  <a:schemeClr val="bg2">
                    <a:lumMod val="50000"/>
                  </a:schemeClr>
                </a:solidFill>
                <a:latin typeface="Meiryo" panose="020B0604030504040204" pitchFamily="34" charset="-128"/>
                <a:ea typeface="Meiryo" panose="020B0604030504040204" pitchFamily="34" charset="-128"/>
              </a:rPr>
              <a:t>すべての集会に聖霊の臨在が満ち溢れますように。</a:t>
            </a:r>
          </a:p>
          <a:p>
            <a:pPr marL="228600" indent="-228600">
              <a:buFont typeface="+mj-ea"/>
              <a:buAutoNum type="circleNumDbPlain"/>
            </a:pPr>
            <a:r>
              <a:rPr kumimoji="1" lang="ja-JP" altLang="en-US" sz="1100">
                <a:solidFill>
                  <a:schemeClr val="bg2">
                    <a:lumMod val="50000"/>
                  </a:schemeClr>
                </a:solidFill>
                <a:latin typeface="Meiryo" panose="020B0604030504040204" pitchFamily="34" charset="-128"/>
                <a:ea typeface="Meiryo" panose="020B0604030504040204" pitchFamily="34" charset="-128"/>
              </a:rPr>
              <a:t>健康が守られ、コロナウィルスから守られますように。必要な物質もすべて満たされ、生活が守られますように。</a:t>
            </a:r>
            <a:endParaRPr kumimoji="1" lang="en-US" altLang="ja-JP" sz="1100" dirty="0">
              <a:solidFill>
                <a:schemeClr val="bg2">
                  <a:lumMod val="50000"/>
                </a:schemeClr>
              </a:solidFill>
              <a:latin typeface="Meiryo" panose="020B0604030504040204" pitchFamily="34" charset="-128"/>
              <a:ea typeface="Meiryo" panose="020B0604030504040204" pitchFamily="34" charset="-128"/>
            </a:endParaRPr>
          </a:p>
        </p:txBody>
      </p:sp>
      <p:pic>
        <p:nvPicPr>
          <p:cNvPr id="13" name="図 12">
            <a:extLst>
              <a:ext uri="{FF2B5EF4-FFF2-40B4-BE49-F238E27FC236}">
                <a16:creationId xmlns:a16="http://schemas.microsoft.com/office/drawing/2014/main" id="{D2A3C935-4CAD-A94E-ABE1-89001160283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1744768">
            <a:off x="2191107" y="-53618"/>
            <a:ext cx="790025" cy="592519"/>
          </a:xfrm>
          <a:prstGeom prst="rect">
            <a:avLst/>
          </a:prstGeom>
        </p:spPr>
      </p:pic>
      <p:pic>
        <p:nvPicPr>
          <p:cNvPr id="14" name="図 13">
            <a:extLst>
              <a:ext uri="{FF2B5EF4-FFF2-40B4-BE49-F238E27FC236}">
                <a16:creationId xmlns:a16="http://schemas.microsoft.com/office/drawing/2014/main" id="{6A4D7220-68D0-8149-A028-99CD9080D812}"/>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rot="586317">
            <a:off x="9286120" y="-2374"/>
            <a:ext cx="790025" cy="592519"/>
          </a:xfrm>
          <a:prstGeom prst="rect">
            <a:avLst/>
          </a:prstGeom>
        </p:spPr>
      </p:pic>
      <p:sp>
        <p:nvSpPr>
          <p:cNvPr id="6" name="正方形/長方形 5">
            <a:extLst>
              <a:ext uri="{FF2B5EF4-FFF2-40B4-BE49-F238E27FC236}">
                <a16:creationId xmlns:a16="http://schemas.microsoft.com/office/drawing/2014/main" id="{48312B76-1558-3C03-42B7-750924EF8EFC}"/>
              </a:ext>
            </a:extLst>
          </p:cNvPr>
          <p:cNvSpPr/>
          <p:nvPr/>
        </p:nvSpPr>
        <p:spPr>
          <a:xfrm>
            <a:off x="169432" y="3237752"/>
            <a:ext cx="6009502" cy="3456463"/>
          </a:xfrm>
          <a:prstGeom prst="rect">
            <a:avLst/>
          </a:prstGeom>
          <a:solidFill>
            <a:srgbClr val="A32EFB"/>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2">
                  <a:lumMod val="75000"/>
                </a:schemeClr>
              </a:solidFill>
            </a:endParaRPr>
          </a:p>
        </p:txBody>
      </p:sp>
      <p:sp>
        <p:nvSpPr>
          <p:cNvPr id="3" name="テキスト ボックス 2">
            <a:extLst>
              <a:ext uri="{FF2B5EF4-FFF2-40B4-BE49-F238E27FC236}">
                <a16:creationId xmlns:a16="http://schemas.microsoft.com/office/drawing/2014/main" id="{6B5655EA-23E0-557C-6617-3DBBD9C529CD}"/>
              </a:ext>
            </a:extLst>
          </p:cNvPr>
          <p:cNvSpPr txBox="1"/>
          <p:nvPr/>
        </p:nvSpPr>
        <p:spPr>
          <a:xfrm>
            <a:off x="197708" y="3429000"/>
            <a:ext cx="6002376" cy="3308598"/>
          </a:xfrm>
          <a:prstGeom prst="rect">
            <a:avLst/>
          </a:prstGeom>
          <a:noFill/>
        </p:spPr>
        <p:txBody>
          <a:bodyPr wrap="square" rtlCol="0">
            <a:spAutoFit/>
          </a:bodyPr>
          <a:lstStyle/>
          <a:p>
            <a:pPr algn="ctr"/>
            <a:r>
              <a:rPr kumimoji="1" lang="ja-JP" altLang="en-US" sz="1200" b="1">
                <a:solidFill>
                  <a:schemeClr val="bg1">
                    <a:lumMod val="75000"/>
                  </a:schemeClr>
                </a:solidFill>
              </a:rPr>
              <a:t>受難節特別主題説教について</a:t>
            </a:r>
          </a:p>
          <a:p>
            <a:pPr algn="ctr"/>
            <a:r>
              <a:rPr kumimoji="1" lang="ja-JP" altLang="en-US" sz="1100" b="1">
                <a:solidFill>
                  <a:schemeClr val="bg1">
                    <a:lumMod val="75000"/>
                  </a:schemeClr>
                </a:solidFill>
              </a:rPr>
              <a:t>説教題　「十字架の道行き①②③」</a:t>
            </a:r>
            <a:endParaRPr kumimoji="1" lang="en-US" altLang="ja-JP" sz="1100" b="1" dirty="0">
              <a:solidFill>
                <a:schemeClr val="bg1">
                  <a:lumMod val="75000"/>
                </a:schemeClr>
              </a:solidFill>
            </a:endParaRPr>
          </a:p>
          <a:p>
            <a:pPr algn="ctr"/>
            <a:endParaRPr kumimoji="1" lang="ja-JP" altLang="en-US" sz="1100" b="1">
              <a:solidFill>
                <a:schemeClr val="bg1">
                  <a:lumMod val="75000"/>
                </a:schemeClr>
              </a:solidFill>
            </a:endParaRPr>
          </a:p>
          <a:p>
            <a:r>
              <a:rPr kumimoji="1" lang="ja-JP" altLang="en-US" sz="1100" b="1">
                <a:solidFill>
                  <a:schemeClr val="bg1">
                    <a:lumMod val="75000"/>
                  </a:schemeClr>
                </a:solidFill>
              </a:rPr>
              <a:t>　今年の受難節は、</a:t>
            </a:r>
            <a:r>
              <a:rPr kumimoji="1" lang="en-US" altLang="ja-JP" sz="1100" b="1" dirty="0">
                <a:solidFill>
                  <a:schemeClr val="bg1">
                    <a:lumMod val="75000"/>
                  </a:schemeClr>
                </a:solidFill>
              </a:rPr>
              <a:t>3</a:t>
            </a:r>
            <a:r>
              <a:rPr kumimoji="1" lang="ja-JP" altLang="en-US" sz="1100" b="1">
                <a:solidFill>
                  <a:schemeClr val="bg1">
                    <a:lumMod val="75000"/>
                  </a:schemeClr>
                </a:solidFill>
              </a:rPr>
              <a:t>回の主日（</a:t>
            </a:r>
            <a:r>
              <a:rPr kumimoji="1" lang="en-US" altLang="ja-JP" sz="1100" b="1" dirty="0">
                <a:solidFill>
                  <a:schemeClr val="bg1">
                    <a:lumMod val="75000"/>
                  </a:schemeClr>
                </a:solidFill>
              </a:rPr>
              <a:t>3/19</a:t>
            </a:r>
            <a:r>
              <a:rPr kumimoji="1" lang="ja-JP" altLang="en-US" sz="1100" b="1">
                <a:solidFill>
                  <a:schemeClr val="bg1">
                    <a:lumMod val="75000"/>
                  </a:schemeClr>
                </a:solidFill>
              </a:rPr>
              <a:t>、</a:t>
            </a:r>
            <a:r>
              <a:rPr kumimoji="1" lang="en-US" altLang="ja-JP" sz="1100" b="1" dirty="0">
                <a:solidFill>
                  <a:schemeClr val="bg1">
                    <a:lumMod val="75000"/>
                  </a:schemeClr>
                </a:solidFill>
              </a:rPr>
              <a:t>3/26</a:t>
            </a:r>
            <a:r>
              <a:rPr kumimoji="1" lang="ja-JP" altLang="en-US" sz="1100" b="1">
                <a:solidFill>
                  <a:schemeClr val="bg1">
                    <a:lumMod val="75000"/>
                  </a:schemeClr>
                </a:solidFill>
              </a:rPr>
              <a:t>、</a:t>
            </a:r>
            <a:r>
              <a:rPr kumimoji="1" lang="en-US" altLang="ja-JP" sz="1100" b="1" dirty="0">
                <a:solidFill>
                  <a:schemeClr val="bg1">
                    <a:lumMod val="75000"/>
                  </a:schemeClr>
                </a:solidFill>
              </a:rPr>
              <a:t>4/2</a:t>
            </a:r>
            <a:r>
              <a:rPr kumimoji="1" lang="ja-JP" altLang="en-US" sz="1100" b="1">
                <a:solidFill>
                  <a:schemeClr val="bg1">
                    <a:lumMod val="75000"/>
                  </a:schemeClr>
                </a:solidFill>
              </a:rPr>
              <a:t>）に渡ってイエス様の最後の一週間を取</a:t>
            </a:r>
            <a:endParaRPr kumimoji="1" lang="en-US" altLang="ja-JP" sz="1100" b="1" dirty="0">
              <a:solidFill>
                <a:schemeClr val="bg1">
                  <a:lumMod val="75000"/>
                </a:schemeClr>
              </a:solidFill>
            </a:endParaRPr>
          </a:p>
          <a:p>
            <a:r>
              <a:rPr lang="ja-JP" altLang="en-US" sz="1100" b="1">
                <a:solidFill>
                  <a:schemeClr val="bg1">
                    <a:lumMod val="75000"/>
                  </a:schemeClr>
                </a:solidFill>
              </a:rPr>
              <a:t>　</a:t>
            </a:r>
            <a:r>
              <a:rPr kumimoji="1" lang="ja-JP" altLang="en-US" sz="1100" b="1">
                <a:solidFill>
                  <a:schemeClr val="bg1">
                    <a:lumMod val="75000"/>
                  </a:schemeClr>
                </a:solidFill>
              </a:rPr>
              <a:t>り上げ、その十字架の道行きに思いを巡らせるひと時にしたいと思います。イエス様の</a:t>
            </a:r>
            <a:endParaRPr kumimoji="1" lang="en-US" altLang="ja-JP" sz="1100" b="1" dirty="0">
              <a:solidFill>
                <a:schemeClr val="bg1">
                  <a:lumMod val="75000"/>
                </a:schemeClr>
              </a:solidFill>
            </a:endParaRPr>
          </a:p>
          <a:p>
            <a:r>
              <a:rPr lang="ja-JP" altLang="en-US" sz="1100" b="1">
                <a:solidFill>
                  <a:schemeClr val="bg1">
                    <a:lumMod val="75000"/>
                  </a:schemeClr>
                </a:solidFill>
              </a:rPr>
              <a:t>　</a:t>
            </a:r>
            <a:r>
              <a:rPr kumimoji="1" lang="ja-JP" altLang="en-US" sz="1100" b="1">
                <a:solidFill>
                  <a:schemeClr val="bg1">
                    <a:lumMod val="75000"/>
                  </a:schemeClr>
                </a:solidFill>
              </a:rPr>
              <a:t>歩んだ道を共に歩む中で、十字架の愛が心に迫ってくるような受難節となりますように。</a:t>
            </a:r>
            <a:endParaRPr kumimoji="1" lang="en-US" altLang="ja-JP" sz="1100" b="1" dirty="0">
              <a:solidFill>
                <a:schemeClr val="bg1">
                  <a:lumMod val="75000"/>
                </a:schemeClr>
              </a:solidFill>
            </a:endParaRPr>
          </a:p>
          <a:p>
            <a:pPr algn="ctr"/>
            <a:r>
              <a:rPr lang="ja-JP" altLang="en-US" sz="1100">
                <a:solidFill>
                  <a:schemeClr val="bg1">
                    <a:lumMod val="75000"/>
                  </a:schemeClr>
                </a:solidFill>
              </a:rPr>
              <a:t>✝️ーーーーーーーーーーーーーーーーーーーーーーーーーーーーーーーーーーーーー ✝️</a:t>
            </a:r>
            <a:endParaRPr lang="en-US" altLang="ja-JP" sz="1100" dirty="0">
              <a:solidFill>
                <a:schemeClr val="bg1">
                  <a:lumMod val="75000"/>
                </a:schemeClr>
              </a:solidFill>
            </a:endParaRPr>
          </a:p>
          <a:p>
            <a:r>
              <a:rPr lang="ja-JP" altLang="en-US" sz="1100" b="1">
                <a:solidFill>
                  <a:schemeClr val="bg1">
                    <a:lumMod val="75000"/>
                  </a:schemeClr>
                </a:solidFill>
              </a:rPr>
              <a:t>　</a:t>
            </a:r>
            <a:r>
              <a:rPr lang="en-US" altLang="ja-JP" sz="1100" b="1" dirty="0">
                <a:solidFill>
                  <a:schemeClr val="bg1">
                    <a:lumMod val="75000"/>
                  </a:schemeClr>
                </a:solidFill>
              </a:rPr>
              <a:t>※</a:t>
            </a:r>
            <a:r>
              <a:rPr lang="ja-JP" altLang="en-US" sz="1100" b="1">
                <a:solidFill>
                  <a:schemeClr val="bg1">
                    <a:lumMod val="75000"/>
                  </a:schemeClr>
                </a:solidFill>
              </a:rPr>
              <a:t>イエス様の最後の一週間と聖書箇所</a:t>
            </a:r>
          </a:p>
          <a:p>
            <a:r>
              <a:rPr lang="ja-JP" altLang="en-US" sz="1100" b="1">
                <a:solidFill>
                  <a:schemeClr val="bg1">
                    <a:lumMod val="75000"/>
                  </a:schemeClr>
                </a:solidFill>
              </a:rPr>
              <a:t>　日曜日　エルサレム入城</a:t>
            </a:r>
            <a:r>
              <a:rPr lang="en-US" altLang="ja-JP" sz="1100" b="1" dirty="0">
                <a:solidFill>
                  <a:schemeClr val="bg1">
                    <a:lumMod val="75000"/>
                  </a:schemeClr>
                </a:solidFill>
              </a:rPr>
              <a:t>【</a:t>
            </a:r>
            <a:r>
              <a:rPr lang="ja-JP" altLang="en-US" sz="1100" b="1">
                <a:solidFill>
                  <a:schemeClr val="bg1">
                    <a:lumMod val="75000"/>
                  </a:schemeClr>
                </a:solidFill>
              </a:rPr>
              <a:t>棕櫚の主日</a:t>
            </a:r>
            <a:r>
              <a:rPr lang="en-US" altLang="ja-JP" sz="1100" b="1" dirty="0">
                <a:solidFill>
                  <a:schemeClr val="bg1">
                    <a:lumMod val="75000"/>
                  </a:schemeClr>
                </a:solidFill>
              </a:rPr>
              <a:t>】</a:t>
            </a:r>
          </a:p>
          <a:p>
            <a:r>
              <a:rPr lang="ja-JP" altLang="en-US" sz="1100" b="1">
                <a:solidFill>
                  <a:schemeClr val="bg1">
                    <a:lumMod val="75000"/>
                  </a:schemeClr>
                </a:solidFill>
              </a:rPr>
              <a:t>　　　　　（マタイ</a:t>
            </a:r>
            <a:r>
              <a:rPr lang="en-US" altLang="ja-JP" sz="1100" b="1" dirty="0">
                <a:solidFill>
                  <a:schemeClr val="bg1">
                    <a:lumMod val="75000"/>
                  </a:schemeClr>
                </a:solidFill>
              </a:rPr>
              <a:t>21</a:t>
            </a:r>
            <a:r>
              <a:rPr lang="ja-JP" altLang="en-US" sz="1100" b="1">
                <a:solidFill>
                  <a:schemeClr val="bg1">
                    <a:lumMod val="75000"/>
                  </a:schemeClr>
                </a:solidFill>
              </a:rPr>
              <a:t>：</a:t>
            </a:r>
            <a:r>
              <a:rPr lang="en-US" altLang="ja-JP" sz="1100" b="1" dirty="0">
                <a:solidFill>
                  <a:schemeClr val="bg1">
                    <a:lumMod val="75000"/>
                  </a:schemeClr>
                </a:solidFill>
              </a:rPr>
              <a:t>1-11</a:t>
            </a:r>
            <a:r>
              <a:rPr lang="ja-JP" altLang="en-US" sz="1100" b="1">
                <a:solidFill>
                  <a:schemeClr val="bg1">
                    <a:lumMod val="75000"/>
                  </a:schemeClr>
                </a:solidFill>
              </a:rPr>
              <a:t>マルコ</a:t>
            </a:r>
            <a:r>
              <a:rPr lang="en-US" altLang="ja-JP" sz="1100" b="1" dirty="0">
                <a:solidFill>
                  <a:schemeClr val="bg1">
                    <a:lumMod val="75000"/>
                  </a:schemeClr>
                </a:solidFill>
              </a:rPr>
              <a:t>11</a:t>
            </a:r>
            <a:r>
              <a:rPr lang="ja-JP" altLang="en-US" sz="1100" b="1">
                <a:solidFill>
                  <a:schemeClr val="bg1">
                    <a:lumMod val="75000"/>
                  </a:schemeClr>
                </a:solidFill>
              </a:rPr>
              <a:t>：</a:t>
            </a:r>
            <a:r>
              <a:rPr lang="en-US" altLang="ja-JP" sz="1100" b="1" dirty="0">
                <a:solidFill>
                  <a:schemeClr val="bg1">
                    <a:lumMod val="75000"/>
                  </a:schemeClr>
                </a:solidFill>
              </a:rPr>
              <a:t>1-11 </a:t>
            </a:r>
            <a:r>
              <a:rPr lang="ja-JP" altLang="en-US" sz="1100" b="1">
                <a:solidFill>
                  <a:schemeClr val="bg1">
                    <a:lumMod val="75000"/>
                  </a:schemeClr>
                </a:solidFill>
              </a:rPr>
              <a:t>ルカ</a:t>
            </a:r>
            <a:r>
              <a:rPr lang="en-US" altLang="ja-JP" sz="1100" b="1" dirty="0">
                <a:solidFill>
                  <a:schemeClr val="bg1">
                    <a:lumMod val="75000"/>
                  </a:schemeClr>
                </a:solidFill>
              </a:rPr>
              <a:t>19</a:t>
            </a:r>
            <a:r>
              <a:rPr lang="ja-JP" altLang="en-US" sz="1100" b="1">
                <a:solidFill>
                  <a:schemeClr val="bg1">
                    <a:lumMod val="75000"/>
                  </a:schemeClr>
                </a:solidFill>
              </a:rPr>
              <a:t>：</a:t>
            </a:r>
            <a:r>
              <a:rPr lang="en-US" altLang="ja-JP" sz="1100" b="1" dirty="0">
                <a:solidFill>
                  <a:schemeClr val="bg1">
                    <a:lumMod val="75000"/>
                  </a:schemeClr>
                </a:solidFill>
              </a:rPr>
              <a:t>28-40 </a:t>
            </a:r>
            <a:r>
              <a:rPr lang="ja-JP" altLang="en-US" sz="1100" b="1">
                <a:solidFill>
                  <a:schemeClr val="bg1">
                    <a:lumMod val="75000"/>
                  </a:schemeClr>
                </a:solidFill>
              </a:rPr>
              <a:t>ヨハネ</a:t>
            </a:r>
            <a:r>
              <a:rPr lang="en-US" altLang="ja-JP" sz="1100" b="1" dirty="0">
                <a:solidFill>
                  <a:schemeClr val="bg1">
                    <a:lumMod val="75000"/>
                  </a:schemeClr>
                </a:solidFill>
              </a:rPr>
              <a:t>12</a:t>
            </a:r>
            <a:r>
              <a:rPr lang="ja-JP" altLang="en-US" sz="1100" b="1">
                <a:solidFill>
                  <a:schemeClr val="bg1">
                    <a:lumMod val="75000"/>
                  </a:schemeClr>
                </a:solidFill>
              </a:rPr>
              <a:t>：</a:t>
            </a:r>
            <a:r>
              <a:rPr lang="en-US" altLang="ja-JP" sz="1100" b="1" dirty="0">
                <a:solidFill>
                  <a:schemeClr val="bg1">
                    <a:lumMod val="75000"/>
                  </a:schemeClr>
                </a:solidFill>
              </a:rPr>
              <a:t>12-19 )</a:t>
            </a:r>
          </a:p>
          <a:p>
            <a:r>
              <a:rPr lang="ja-JP" altLang="en-US" sz="1100" b="1">
                <a:solidFill>
                  <a:schemeClr val="bg1">
                    <a:lumMod val="75000"/>
                  </a:schemeClr>
                </a:solidFill>
              </a:rPr>
              <a:t>　月曜日　宮清め（マタイ</a:t>
            </a:r>
            <a:r>
              <a:rPr lang="en-US" altLang="ja-JP" sz="1100" b="1" dirty="0">
                <a:solidFill>
                  <a:schemeClr val="bg1">
                    <a:lumMod val="75000"/>
                  </a:schemeClr>
                </a:solidFill>
              </a:rPr>
              <a:t>21</a:t>
            </a:r>
            <a:r>
              <a:rPr lang="ja-JP" altLang="en-US" sz="1100" b="1">
                <a:solidFill>
                  <a:schemeClr val="bg1">
                    <a:lumMod val="75000"/>
                  </a:schemeClr>
                </a:solidFill>
              </a:rPr>
              <a:t>：</a:t>
            </a:r>
            <a:r>
              <a:rPr lang="en-US" altLang="ja-JP" sz="1100" b="1" dirty="0">
                <a:solidFill>
                  <a:schemeClr val="bg1">
                    <a:lumMod val="75000"/>
                  </a:schemeClr>
                </a:solidFill>
              </a:rPr>
              <a:t>12-17 </a:t>
            </a:r>
            <a:r>
              <a:rPr lang="ja-JP" altLang="en-US" sz="1100" b="1">
                <a:solidFill>
                  <a:schemeClr val="bg1">
                    <a:lumMod val="75000"/>
                  </a:schemeClr>
                </a:solidFill>
              </a:rPr>
              <a:t>マルコ</a:t>
            </a:r>
            <a:r>
              <a:rPr lang="en-US" altLang="ja-JP" sz="1100" b="1" dirty="0">
                <a:solidFill>
                  <a:schemeClr val="bg1">
                    <a:lumMod val="75000"/>
                  </a:schemeClr>
                </a:solidFill>
              </a:rPr>
              <a:t>11</a:t>
            </a:r>
            <a:r>
              <a:rPr lang="ja-JP" altLang="en-US" sz="1100" b="1">
                <a:solidFill>
                  <a:schemeClr val="bg1">
                    <a:lumMod val="75000"/>
                  </a:schemeClr>
                </a:solidFill>
              </a:rPr>
              <a:t>：</a:t>
            </a:r>
            <a:r>
              <a:rPr lang="en-US" altLang="ja-JP" sz="1100" b="1" dirty="0">
                <a:solidFill>
                  <a:schemeClr val="bg1">
                    <a:lumMod val="75000"/>
                  </a:schemeClr>
                </a:solidFill>
              </a:rPr>
              <a:t>15-19 </a:t>
            </a:r>
            <a:r>
              <a:rPr lang="ja-JP" altLang="en-US" sz="1100" b="1">
                <a:solidFill>
                  <a:schemeClr val="bg1">
                    <a:lumMod val="75000"/>
                  </a:schemeClr>
                </a:solidFill>
              </a:rPr>
              <a:t>ルカ</a:t>
            </a:r>
            <a:r>
              <a:rPr lang="en-US" altLang="ja-JP" sz="1100" b="1" dirty="0">
                <a:solidFill>
                  <a:schemeClr val="bg1">
                    <a:lumMod val="75000"/>
                  </a:schemeClr>
                </a:solidFill>
              </a:rPr>
              <a:t>19</a:t>
            </a:r>
            <a:r>
              <a:rPr lang="ja-JP" altLang="en-US" sz="1100" b="1">
                <a:solidFill>
                  <a:schemeClr val="bg1">
                    <a:lumMod val="75000"/>
                  </a:schemeClr>
                </a:solidFill>
              </a:rPr>
              <a:t>：</a:t>
            </a:r>
            <a:r>
              <a:rPr lang="en-US" altLang="ja-JP" sz="1100" b="1" dirty="0">
                <a:solidFill>
                  <a:schemeClr val="bg1">
                    <a:lumMod val="75000"/>
                  </a:schemeClr>
                </a:solidFill>
              </a:rPr>
              <a:t>45-48 </a:t>
            </a:r>
            <a:r>
              <a:rPr lang="ja-JP" altLang="en-US" sz="1100" b="1">
                <a:solidFill>
                  <a:schemeClr val="bg1">
                    <a:lumMod val="75000"/>
                  </a:schemeClr>
                </a:solidFill>
              </a:rPr>
              <a:t>ヨハネ</a:t>
            </a:r>
            <a:r>
              <a:rPr lang="en-US" altLang="ja-JP" sz="1100" b="1" dirty="0">
                <a:solidFill>
                  <a:schemeClr val="bg1">
                    <a:lumMod val="75000"/>
                  </a:schemeClr>
                </a:solidFill>
              </a:rPr>
              <a:t>2</a:t>
            </a:r>
            <a:r>
              <a:rPr lang="ja-JP" altLang="en-US" sz="1100" b="1">
                <a:solidFill>
                  <a:schemeClr val="bg1">
                    <a:lumMod val="75000"/>
                  </a:schemeClr>
                </a:solidFill>
              </a:rPr>
              <a:t>：</a:t>
            </a:r>
            <a:r>
              <a:rPr lang="en-US" altLang="ja-JP" sz="1100" b="1" dirty="0">
                <a:solidFill>
                  <a:schemeClr val="bg1">
                    <a:lumMod val="75000"/>
                  </a:schemeClr>
                </a:solidFill>
              </a:rPr>
              <a:t>13-22)</a:t>
            </a:r>
          </a:p>
          <a:p>
            <a:r>
              <a:rPr lang="ja-JP" altLang="en-US" sz="1100" b="1">
                <a:solidFill>
                  <a:schemeClr val="bg1">
                    <a:lumMod val="75000"/>
                  </a:schemeClr>
                </a:solidFill>
              </a:rPr>
              <a:t>　火曜日　多忙な御奉仕と人々とのやりとり（マタイ</a:t>
            </a:r>
            <a:r>
              <a:rPr lang="en-US" altLang="ja-JP" sz="1100" b="1" dirty="0">
                <a:solidFill>
                  <a:schemeClr val="bg1">
                    <a:lumMod val="75000"/>
                  </a:schemeClr>
                </a:solidFill>
              </a:rPr>
              <a:t>21</a:t>
            </a:r>
            <a:r>
              <a:rPr lang="ja-JP" altLang="en-US" sz="1100" b="1">
                <a:solidFill>
                  <a:schemeClr val="bg1">
                    <a:lumMod val="75000"/>
                  </a:schemeClr>
                </a:solidFill>
              </a:rPr>
              <a:t>：</a:t>
            </a:r>
            <a:r>
              <a:rPr lang="en-US" altLang="ja-JP" sz="1100" b="1" dirty="0">
                <a:solidFill>
                  <a:schemeClr val="bg1">
                    <a:lumMod val="75000"/>
                  </a:schemeClr>
                </a:solidFill>
              </a:rPr>
              <a:t>18-19</a:t>
            </a:r>
            <a:r>
              <a:rPr lang="ja-JP" altLang="en-US" sz="1100" b="1">
                <a:solidFill>
                  <a:schemeClr val="bg1">
                    <a:lumMod val="75000"/>
                  </a:schemeClr>
                </a:solidFill>
              </a:rPr>
              <a:t>、マルコ</a:t>
            </a:r>
            <a:r>
              <a:rPr lang="en-US" altLang="ja-JP" sz="1100" b="1" dirty="0">
                <a:solidFill>
                  <a:schemeClr val="bg1">
                    <a:lumMod val="75000"/>
                  </a:schemeClr>
                </a:solidFill>
              </a:rPr>
              <a:t>11:27-12:40)</a:t>
            </a:r>
          </a:p>
          <a:p>
            <a:r>
              <a:rPr lang="ja-JP" altLang="en-US" sz="1100" b="1">
                <a:solidFill>
                  <a:schemeClr val="bg1">
                    <a:lumMod val="75000"/>
                  </a:schemeClr>
                </a:solidFill>
              </a:rPr>
              <a:t>　水曜日　ベタニアで香油を注がれる（マタイ</a:t>
            </a:r>
            <a:r>
              <a:rPr lang="en-US" altLang="ja-JP" sz="1100" b="1" dirty="0">
                <a:solidFill>
                  <a:schemeClr val="bg1">
                    <a:lumMod val="75000"/>
                  </a:schemeClr>
                </a:solidFill>
              </a:rPr>
              <a:t>26</a:t>
            </a:r>
            <a:r>
              <a:rPr lang="ja-JP" altLang="en-US" sz="1100" b="1">
                <a:solidFill>
                  <a:schemeClr val="bg1">
                    <a:lumMod val="75000"/>
                  </a:schemeClr>
                </a:solidFill>
              </a:rPr>
              <a:t>：</a:t>
            </a:r>
            <a:r>
              <a:rPr lang="en-US" altLang="ja-JP" sz="1100" b="1" dirty="0">
                <a:solidFill>
                  <a:schemeClr val="bg1">
                    <a:lumMod val="75000"/>
                  </a:schemeClr>
                </a:solidFill>
              </a:rPr>
              <a:t>6-13 </a:t>
            </a:r>
            <a:r>
              <a:rPr lang="ja-JP" altLang="en-US" sz="1100" b="1">
                <a:solidFill>
                  <a:schemeClr val="bg1">
                    <a:lumMod val="75000"/>
                  </a:schemeClr>
                </a:solidFill>
              </a:rPr>
              <a:t>マルコ</a:t>
            </a:r>
            <a:r>
              <a:rPr lang="en-US" altLang="ja-JP" sz="1100" b="1" dirty="0">
                <a:solidFill>
                  <a:schemeClr val="bg1">
                    <a:lumMod val="75000"/>
                  </a:schemeClr>
                </a:solidFill>
              </a:rPr>
              <a:t>14</a:t>
            </a:r>
            <a:r>
              <a:rPr lang="ja-JP" altLang="en-US" sz="1100" b="1">
                <a:solidFill>
                  <a:schemeClr val="bg1">
                    <a:lumMod val="75000"/>
                  </a:schemeClr>
                </a:solidFill>
              </a:rPr>
              <a:t>：</a:t>
            </a:r>
            <a:r>
              <a:rPr lang="en-US" altLang="ja-JP" sz="1100" b="1" dirty="0">
                <a:solidFill>
                  <a:schemeClr val="bg1">
                    <a:lumMod val="75000"/>
                  </a:schemeClr>
                </a:solidFill>
              </a:rPr>
              <a:t>3-9 </a:t>
            </a:r>
            <a:r>
              <a:rPr lang="ja-JP" altLang="en-US" sz="1100" b="1">
                <a:solidFill>
                  <a:schemeClr val="bg1">
                    <a:lumMod val="75000"/>
                  </a:schemeClr>
                </a:solidFill>
              </a:rPr>
              <a:t>ヨハネ</a:t>
            </a:r>
            <a:r>
              <a:rPr lang="en-US" altLang="ja-JP" sz="1100" b="1" dirty="0">
                <a:solidFill>
                  <a:schemeClr val="bg1">
                    <a:lumMod val="75000"/>
                  </a:schemeClr>
                </a:solidFill>
              </a:rPr>
              <a:t>12</a:t>
            </a:r>
            <a:r>
              <a:rPr lang="ja-JP" altLang="en-US" sz="1100" b="1">
                <a:solidFill>
                  <a:schemeClr val="bg1">
                    <a:lumMod val="75000"/>
                  </a:schemeClr>
                </a:solidFill>
              </a:rPr>
              <a:t>：</a:t>
            </a:r>
            <a:r>
              <a:rPr lang="en-US" altLang="ja-JP" sz="1100" b="1" dirty="0">
                <a:solidFill>
                  <a:schemeClr val="bg1">
                    <a:lumMod val="75000"/>
                  </a:schemeClr>
                </a:solidFill>
              </a:rPr>
              <a:t>1-8</a:t>
            </a:r>
            <a:r>
              <a:rPr lang="ja-JP" altLang="en-US" sz="1100" b="1">
                <a:solidFill>
                  <a:schemeClr val="bg1">
                    <a:lumMod val="75000"/>
                  </a:schemeClr>
                </a:solidFill>
              </a:rPr>
              <a:t>）</a:t>
            </a:r>
          </a:p>
          <a:p>
            <a:r>
              <a:rPr lang="ja-JP" altLang="en-US" sz="1100" b="1">
                <a:solidFill>
                  <a:schemeClr val="bg1">
                    <a:lumMod val="75000"/>
                  </a:schemeClr>
                </a:solidFill>
              </a:rPr>
              <a:t>　木曜日　弟子たちとの過越の食事</a:t>
            </a:r>
            <a:endParaRPr lang="en-US" altLang="ja-JP" sz="1100" b="1" dirty="0">
              <a:solidFill>
                <a:schemeClr val="bg1">
                  <a:lumMod val="75000"/>
                </a:schemeClr>
              </a:solidFill>
            </a:endParaRPr>
          </a:p>
          <a:p>
            <a:r>
              <a:rPr lang="ja-JP" altLang="en-US" sz="1100" b="1">
                <a:solidFill>
                  <a:schemeClr val="bg1">
                    <a:lumMod val="75000"/>
                  </a:schemeClr>
                </a:solidFill>
              </a:rPr>
              <a:t>　　　　　（マタイ</a:t>
            </a:r>
            <a:r>
              <a:rPr lang="en-US" altLang="ja-JP" sz="1100" b="1" dirty="0">
                <a:solidFill>
                  <a:schemeClr val="bg1">
                    <a:lumMod val="75000"/>
                  </a:schemeClr>
                </a:solidFill>
              </a:rPr>
              <a:t>26</a:t>
            </a:r>
            <a:r>
              <a:rPr lang="ja-JP" altLang="en-US" sz="1100" b="1">
                <a:solidFill>
                  <a:schemeClr val="bg1">
                    <a:lumMod val="75000"/>
                  </a:schemeClr>
                </a:solidFill>
              </a:rPr>
              <a:t>：</a:t>
            </a:r>
            <a:r>
              <a:rPr lang="en-US" altLang="ja-JP" sz="1100" b="1" dirty="0">
                <a:solidFill>
                  <a:schemeClr val="bg1">
                    <a:lumMod val="75000"/>
                  </a:schemeClr>
                </a:solidFill>
              </a:rPr>
              <a:t>17-75 </a:t>
            </a:r>
            <a:r>
              <a:rPr lang="ja-JP" altLang="en-US" sz="1100" b="1">
                <a:solidFill>
                  <a:schemeClr val="bg1">
                    <a:lumMod val="75000"/>
                  </a:schemeClr>
                </a:solidFill>
              </a:rPr>
              <a:t>マルコ</a:t>
            </a:r>
            <a:r>
              <a:rPr lang="en-US" altLang="ja-JP" sz="1100" b="1" dirty="0">
                <a:solidFill>
                  <a:schemeClr val="bg1">
                    <a:lumMod val="75000"/>
                  </a:schemeClr>
                </a:solidFill>
              </a:rPr>
              <a:t>14</a:t>
            </a:r>
            <a:r>
              <a:rPr lang="ja-JP" altLang="en-US" sz="1100" b="1">
                <a:solidFill>
                  <a:schemeClr val="bg1">
                    <a:lumMod val="75000"/>
                  </a:schemeClr>
                </a:solidFill>
              </a:rPr>
              <a:t>：</a:t>
            </a:r>
            <a:r>
              <a:rPr lang="en-US" altLang="ja-JP" sz="1100" b="1" dirty="0">
                <a:solidFill>
                  <a:schemeClr val="bg1">
                    <a:lumMod val="75000"/>
                  </a:schemeClr>
                </a:solidFill>
              </a:rPr>
              <a:t>12-72 </a:t>
            </a:r>
            <a:r>
              <a:rPr lang="ja-JP" altLang="en-US" sz="1100" b="1">
                <a:solidFill>
                  <a:schemeClr val="bg1">
                    <a:lumMod val="75000"/>
                  </a:schemeClr>
                </a:solidFill>
              </a:rPr>
              <a:t>ルカ</a:t>
            </a:r>
            <a:r>
              <a:rPr lang="en-US" altLang="ja-JP" sz="1100" b="1" dirty="0">
                <a:solidFill>
                  <a:schemeClr val="bg1">
                    <a:lumMod val="75000"/>
                  </a:schemeClr>
                </a:solidFill>
              </a:rPr>
              <a:t>22</a:t>
            </a:r>
            <a:r>
              <a:rPr lang="ja-JP" altLang="en-US" sz="1100" b="1">
                <a:solidFill>
                  <a:schemeClr val="bg1">
                    <a:lumMod val="75000"/>
                  </a:schemeClr>
                </a:solidFill>
              </a:rPr>
              <a:t>：</a:t>
            </a:r>
            <a:r>
              <a:rPr lang="en-US" altLang="ja-JP" sz="1100" b="1" dirty="0">
                <a:solidFill>
                  <a:schemeClr val="bg1">
                    <a:lumMod val="75000"/>
                  </a:schemeClr>
                </a:solidFill>
              </a:rPr>
              <a:t>7-65</a:t>
            </a:r>
            <a:r>
              <a:rPr lang="ja-JP" altLang="en-US" sz="1100" b="1">
                <a:solidFill>
                  <a:schemeClr val="bg1">
                    <a:lumMod val="75000"/>
                  </a:schemeClr>
                </a:solidFill>
              </a:rPr>
              <a:t>、ヨハネ</a:t>
            </a:r>
            <a:r>
              <a:rPr lang="en-US" altLang="ja-JP" sz="1100" b="1" dirty="0">
                <a:solidFill>
                  <a:schemeClr val="bg1">
                    <a:lumMod val="75000"/>
                  </a:schemeClr>
                </a:solidFill>
              </a:rPr>
              <a:t>13:1-18:27)</a:t>
            </a:r>
          </a:p>
          <a:p>
            <a:r>
              <a:rPr lang="ja-JP" altLang="en-US" sz="1100" b="1">
                <a:solidFill>
                  <a:schemeClr val="bg1">
                    <a:lumMod val="75000"/>
                  </a:schemeClr>
                </a:solidFill>
              </a:rPr>
              <a:t>　金曜日　十字架刑を受ける</a:t>
            </a:r>
            <a:endParaRPr lang="en-US" altLang="ja-JP" sz="1100" b="1" dirty="0">
              <a:solidFill>
                <a:schemeClr val="bg1">
                  <a:lumMod val="75000"/>
                </a:schemeClr>
              </a:solidFill>
            </a:endParaRPr>
          </a:p>
          <a:p>
            <a:r>
              <a:rPr lang="ja-JP" altLang="en-US" sz="1100" b="1">
                <a:solidFill>
                  <a:schemeClr val="bg1">
                    <a:lumMod val="75000"/>
                  </a:schemeClr>
                </a:solidFill>
              </a:rPr>
              <a:t>　　　　　（マタイ</a:t>
            </a:r>
            <a:r>
              <a:rPr lang="en-US" altLang="ja-JP" sz="1100" b="1" dirty="0">
                <a:solidFill>
                  <a:schemeClr val="bg1">
                    <a:lumMod val="75000"/>
                  </a:schemeClr>
                </a:solidFill>
              </a:rPr>
              <a:t>27</a:t>
            </a:r>
            <a:r>
              <a:rPr lang="ja-JP" altLang="en-US" sz="1100" b="1">
                <a:solidFill>
                  <a:schemeClr val="bg1">
                    <a:lumMod val="75000"/>
                  </a:schemeClr>
                </a:solidFill>
              </a:rPr>
              <a:t>：</a:t>
            </a:r>
            <a:r>
              <a:rPr lang="en-US" altLang="ja-JP" sz="1100" b="1" dirty="0">
                <a:solidFill>
                  <a:schemeClr val="bg1">
                    <a:lumMod val="75000"/>
                  </a:schemeClr>
                </a:solidFill>
              </a:rPr>
              <a:t>1-61 </a:t>
            </a:r>
            <a:r>
              <a:rPr lang="ja-JP" altLang="en-US" sz="1100" b="1">
                <a:solidFill>
                  <a:schemeClr val="bg1">
                    <a:lumMod val="75000"/>
                  </a:schemeClr>
                </a:solidFill>
              </a:rPr>
              <a:t>マルコ</a:t>
            </a:r>
            <a:r>
              <a:rPr lang="en-US" altLang="ja-JP" sz="1100" b="1" dirty="0">
                <a:solidFill>
                  <a:schemeClr val="bg1">
                    <a:lumMod val="75000"/>
                  </a:schemeClr>
                </a:solidFill>
              </a:rPr>
              <a:t>15</a:t>
            </a:r>
            <a:r>
              <a:rPr lang="ja-JP" altLang="en-US" sz="1100" b="1">
                <a:solidFill>
                  <a:schemeClr val="bg1">
                    <a:lumMod val="75000"/>
                  </a:schemeClr>
                </a:solidFill>
              </a:rPr>
              <a:t>：</a:t>
            </a:r>
            <a:r>
              <a:rPr lang="en-US" altLang="ja-JP" sz="1100" b="1" dirty="0">
                <a:solidFill>
                  <a:schemeClr val="bg1">
                    <a:lumMod val="75000"/>
                  </a:schemeClr>
                </a:solidFill>
              </a:rPr>
              <a:t>1-47 </a:t>
            </a:r>
            <a:r>
              <a:rPr lang="ja-JP" altLang="en-US" sz="1100" b="1">
                <a:solidFill>
                  <a:schemeClr val="bg1">
                    <a:lumMod val="75000"/>
                  </a:schemeClr>
                </a:solidFill>
              </a:rPr>
              <a:t>ルカ</a:t>
            </a:r>
            <a:r>
              <a:rPr lang="en-US" altLang="ja-JP" sz="1100" b="1" dirty="0">
                <a:solidFill>
                  <a:schemeClr val="bg1">
                    <a:lumMod val="75000"/>
                  </a:schemeClr>
                </a:solidFill>
              </a:rPr>
              <a:t>22</a:t>
            </a:r>
            <a:r>
              <a:rPr lang="ja-JP" altLang="en-US" sz="1100" b="1">
                <a:solidFill>
                  <a:schemeClr val="bg1">
                    <a:lumMod val="75000"/>
                  </a:schemeClr>
                </a:solidFill>
              </a:rPr>
              <a:t>：</a:t>
            </a:r>
            <a:r>
              <a:rPr lang="en-US" altLang="ja-JP" sz="1100" b="1" dirty="0">
                <a:solidFill>
                  <a:schemeClr val="bg1">
                    <a:lumMod val="75000"/>
                  </a:schemeClr>
                </a:solidFill>
              </a:rPr>
              <a:t>66-23</a:t>
            </a:r>
            <a:r>
              <a:rPr lang="ja-JP" altLang="en-US" sz="1100" b="1">
                <a:solidFill>
                  <a:schemeClr val="bg1">
                    <a:lumMod val="75000"/>
                  </a:schemeClr>
                </a:solidFill>
              </a:rPr>
              <a:t>：</a:t>
            </a:r>
            <a:r>
              <a:rPr lang="en-US" altLang="ja-JP" sz="1100" b="1" dirty="0">
                <a:solidFill>
                  <a:schemeClr val="bg1">
                    <a:lumMod val="75000"/>
                  </a:schemeClr>
                </a:solidFill>
              </a:rPr>
              <a:t>56 </a:t>
            </a:r>
            <a:r>
              <a:rPr lang="ja-JP" altLang="en-US" sz="1100" b="1">
                <a:solidFill>
                  <a:schemeClr val="bg1">
                    <a:lumMod val="75000"/>
                  </a:schemeClr>
                </a:solidFill>
              </a:rPr>
              <a:t>ヨハネ</a:t>
            </a:r>
            <a:r>
              <a:rPr lang="en-US" altLang="ja-JP" sz="1100" b="1" dirty="0">
                <a:solidFill>
                  <a:schemeClr val="bg1">
                    <a:lumMod val="75000"/>
                  </a:schemeClr>
                </a:solidFill>
              </a:rPr>
              <a:t>18</a:t>
            </a:r>
            <a:r>
              <a:rPr lang="ja-JP" altLang="en-US" sz="1100" b="1">
                <a:solidFill>
                  <a:schemeClr val="bg1">
                    <a:lumMod val="75000"/>
                  </a:schemeClr>
                </a:solidFill>
              </a:rPr>
              <a:t>：</a:t>
            </a:r>
            <a:r>
              <a:rPr lang="en-US" altLang="ja-JP" sz="1100" b="1" dirty="0">
                <a:solidFill>
                  <a:schemeClr val="bg1">
                    <a:lumMod val="75000"/>
                  </a:schemeClr>
                </a:solidFill>
              </a:rPr>
              <a:t>28-19</a:t>
            </a:r>
            <a:r>
              <a:rPr lang="ja-JP" altLang="en-US" sz="1100" b="1">
                <a:solidFill>
                  <a:schemeClr val="bg1">
                    <a:lumMod val="75000"/>
                  </a:schemeClr>
                </a:solidFill>
              </a:rPr>
              <a:t>：</a:t>
            </a:r>
            <a:r>
              <a:rPr lang="en-US" altLang="ja-JP" sz="1100" b="1" dirty="0">
                <a:solidFill>
                  <a:schemeClr val="bg1">
                    <a:lumMod val="75000"/>
                  </a:schemeClr>
                </a:solidFill>
              </a:rPr>
              <a:t>42)</a:t>
            </a:r>
          </a:p>
          <a:p>
            <a:r>
              <a:rPr lang="ja-JP" altLang="en-US" sz="1100" b="1">
                <a:solidFill>
                  <a:schemeClr val="bg1">
                    <a:lumMod val="75000"/>
                  </a:schemeClr>
                </a:solidFill>
              </a:rPr>
              <a:t>　土曜日　墓の中で（マタイ</a:t>
            </a:r>
            <a:r>
              <a:rPr lang="en-US" altLang="ja-JP" sz="1100" b="1" dirty="0">
                <a:solidFill>
                  <a:schemeClr val="bg1">
                    <a:lumMod val="75000"/>
                  </a:schemeClr>
                </a:solidFill>
              </a:rPr>
              <a:t>27:62-66</a:t>
            </a:r>
            <a:r>
              <a:rPr lang="ja-JP" altLang="en-US" sz="1100" b="1">
                <a:solidFill>
                  <a:schemeClr val="bg1">
                    <a:lumMod val="75000"/>
                  </a:schemeClr>
                </a:solidFill>
              </a:rPr>
              <a:t>）</a:t>
            </a:r>
            <a:endParaRPr lang="en-US" altLang="ja-JP" sz="1100" b="1" dirty="0">
              <a:solidFill>
                <a:schemeClr val="bg1">
                  <a:lumMod val="75000"/>
                </a:schemeClr>
              </a:solidFill>
            </a:endParaRPr>
          </a:p>
          <a:p>
            <a:endParaRPr kumimoji="1" lang="ja-JP" altLang="en-US" sz="1100">
              <a:solidFill>
                <a:schemeClr val="bg1">
                  <a:lumMod val="75000"/>
                </a:schemeClr>
              </a:solidFill>
            </a:endParaRPr>
          </a:p>
        </p:txBody>
      </p:sp>
    </p:spTree>
    <p:extLst>
      <p:ext uri="{BB962C8B-B14F-4D97-AF65-F5344CB8AC3E}">
        <p14:creationId xmlns:p14="http://schemas.microsoft.com/office/powerpoint/2010/main" val="28303622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1856</TotalTime>
  <Words>1091</Words>
  <Application>Microsoft Macintosh PowerPoint</Application>
  <PresentationFormat>ワイド画面</PresentationFormat>
  <Paragraphs>96</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HGMaruGothicMPRO</vt:lpstr>
      <vt:lpstr>Tsukushi A Round Gothic Regular</vt:lpstr>
      <vt:lpstr>Meiryo</vt:lpstr>
      <vt:lpstr>游ゴシック</vt:lpstr>
      <vt:lpstr>游ゴシック Light</vt:lpstr>
      <vt:lpstr>Arial</vt:lpstr>
      <vt:lpstr>Cooper Black</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久保田美穂</cp:lastModifiedBy>
  <cp:revision>63</cp:revision>
  <cp:lastPrinted>2023-03-25T21:14:45Z</cp:lastPrinted>
  <dcterms:created xsi:type="dcterms:W3CDTF">2021-11-14T05:40:52Z</dcterms:created>
  <dcterms:modified xsi:type="dcterms:W3CDTF">2023-03-25T21:16:07Z</dcterms:modified>
</cp:coreProperties>
</file>